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43891200" cy="3291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64FB9B-C483-4BD0-B315-2FC50C1BA27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3950172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194560" y="17674920"/>
            <a:ext cx="3950172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4E7FCED-8D6E-4129-9758-A0A725AD8D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2194560" y="1767492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22435200" y="1767492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4A4EF3E-9296-412A-9CCC-8464D617110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5550200" y="770256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8905480" y="770256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2194560" y="1767492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5550200" y="1767492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8905480" y="17674920"/>
            <a:ext cx="127191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BD1FDA-CA30-4081-938E-4CD2952382A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753350-0195-47A1-A01D-1DC850E1F3B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EC5805-AF4E-44D1-B963-7030CE0D215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927656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22435200" y="7702560"/>
            <a:ext cx="1927656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E869CA-862E-4BFF-BF15-202AC20AC6A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2D21349-2093-441A-AC51-CF4132EE48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291840" y="10226160"/>
            <a:ext cx="37307160" cy="3270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D02F75-EF31-4B2D-8CBC-69AA7CADBA1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22435200" y="7702560"/>
            <a:ext cx="1927656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2194560" y="1767492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2E8365-8BD2-4738-BB86-81B59F33A4C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927656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22435200" y="1767492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FF555C9-1025-4B15-BE08-699FB85B03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219456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2435200" y="7702560"/>
            <a:ext cx="1927656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194560" y="17674920"/>
            <a:ext cx="39501720" cy="910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0897D5-F7EC-4BEB-8ED2-2FBCBF22E6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291840" y="10226160"/>
            <a:ext cx="37307160" cy="7055640"/>
          </a:xfrm>
          <a:prstGeom prst="rect">
            <a:avLst/>
          </a:prstGeom>
          <a:noFill/>
          <a:ln w="0">
            <a:noFill/>
          </a:ln>
        </p:spPr>
        <p:txBody>
          <a:bodyPr lIns="501480" rIns="501480" tIns="250920" bIns="25092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356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1356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2194560" y="30510360"/>
            <a:ext cx="10240920" cy="1752120"/>
          </a:xfrm>
          <a:prstGeom prst="rect">
            <a:avLst/>
          </a:prstGeom>
          <a:noFill/>
          <a:ln w="0">
            <a:noFill/>
          </a:ln>
        </p:spPr>
        <p:txBody>
          <a:bodyPr lIns="501480" rIns="501480" tIns="250920" bIns="250920" anchor="ctr">
            <a:noAutofit/>
          </a:bodyPr>
          <a:lstStyle>
            <a:lvl1pPr>
              <a:lnSpc>
                <a:spcPct val="100000"/>
              </a:lnSpc>
              <a:buNone/>
              <a:defRPr b="0" lang="en-US" sz="372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372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372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4996160" y="30510360"/>
            <a:ext cx="13898520" cy="1752120"/>
          </a:xfrm>
          <a:prstGeom prst="rect">
            <a:avLst/>
          </a:prstGeom>
          <a:noFill/>
          <a:ln w="0">
            <a:noFill/>
          </a:ln>
        </p:spPr>
        <p:txBody>
          <a:bodyPr lIns="501480" rIns="501480" tIns="250920" bIns="250920" anchor="ctr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31455360" y="30510360"/>
            <a:ext cx="10240920" cy="1752120"/>
          </a:xfrm>
          <a:prstGeom prst="rect">
            <a:avLst/>
          </a:prstGeom>
          <a:noFill/>
          <a:ln w="0">
            <a:noFill/>
          </a:ln>
        </p:spPr>
        <p:txBody>
          <a:bodyPr lIns="501480" rIns="501480" tIns="250920" bIns="250920"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372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55E1516-689D-41CD-8551-ED8A4BDFD872}" type="slidenum">
              <a:rPr b="0" lang="en-US" sz="372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372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9501720" cy="1909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99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99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7419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7419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619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619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619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619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Application>LibreOffice/7.3.7.2$Linux_X86_64 LibreOffice_project/30$Build-2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2013-10-01T14:46:47Z</dcterms:created>
  <dc:creator>Administrator</dc:creator>
  <dc:description/>
  <dc:language>en-US</dc:language>
  <cp:lastModifiedBy/>
  <cp:lastPrinted>2013-10-01T19:07:50Z</cp:lastPrinted>
  <dcterms:modified xsi:type="dcterms:W3CDTF">2023-03-28T19:07:04Z</dcterms:modified>
  <cp:revision>18</cp:revision>
  <dc:subject/>
  <dc:title>Pembroke Undergraduate Research &amp; Creativity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1</vt:i4>
  </property>
</Properties>
</file>