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1.xml.rels" ContentType="application/vnd.openxmlformats-package.relationships+xml"/>
  <Override PartName="/ppt/slideMasters/slideMaster1.xml" ContentType="application/vnd.openxmlformats-officedocument.presentationml.slideMaster+xml"/>
  <Override PartName="/ppt/theme/theme1.xml" ContentType="application/vnd.openxmlformats-officedocument.theme+xml"/>
  <Override PartName="/ppt/_rels/presentation.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8.xml.rels" ContentType="application/vnd.openxmlformats-package.relationships+xml"/>
  <Override PartName="/ppt/slideLayouts/_rels/slideLayout5.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2.xml.rels" ContentType="application/vnd.openxmlformats-package.relationships+xml"/>
  <Override PartName="/ppt/slideLayouts/_rels/slideLayout1.xml.rels" ContentType="application/vnd.openxmlformats-package.relationships+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media/image1.png" ContentType="image/png"/>
  <Override PartName="/ppt/presProps.xml" ContentType="application/vnd.openxmlformats-officedocument.presentationml.presProps+xml"/>
  <Override PartName="/ppt/slides/_rels/slide1.xml.rels" ContentType="application/vnd.openxmlformats-package.relationships+xml"/>
  <Override PartName="/ppt/slides/slide1.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Lst>
  <p:sldSz cx="43891200" cy="329184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presProps" Target="presProps.xml"/>
</Relationships>
</file>

<file path=ppt/charts/chart1.xml><?xml version="1.0" encoding="utf-8"?>
<c:chartSpace xmlns:c="http://schemas.openxmlformats.org/drawingml/2006/chart" xmlns:a="http://schemas.openxmlformats.org/drawingml/2006/main" xmlns:r="http://schemas.openxmlformats.org/officeDocument/2006/relationships">
  <c:lang val="en-US"/>
  <c:roundedCorners val="0"/>
  <c:chart>
    <c:title>
      <c:tx>
        <c:rich>
          <a:bodyPr rot="0"/>
          <a:lstStyle/>
          <a:p>
            <a:pPr>
              <a:defRPr b="0" sz="3600" spc="-1" strike="noStrike">
                <a:solidFill>
                  <a:srgbClr val="595959"/>
                </a:solidFill>
                <a:latin typeface="Calibri"/>
              </a:defRPr>
            </a:pPr>
            <a:r>
              <a:rPr b="0" sz="3600" spc="-1" strike="noStrike">
                <a:solidFill>
                  <a:srgbClr val="595959"/>
                </a:solidFill>
                <a:latin typeface="Calibri"/>
              </a:rPr>
              <a:t>Sales</a:t>
            </a:r>
          </a:p>
        </c:rich>
      </c:tx>
      <c:overlay val="0"/>
      <c:spPr>
        <a:noFill/>
        <a:ln w="0">
          <a:noFill/>
        </a:ln>
      </c:spPr>
    </c:title>
    <c:autoTitleDeleted val="0"/>
    <c:plotArea>
      <c:pieChart>
        <c:varyColors val="1"/>
        <c:ser>
          <c:idx val="0"/>
          <c:order val="0"/>
          <c:tx>
            <c:strRef>
              <c:f>label 0</c:f>
              <c:strCache>
                <c:ptCount val="1"/>
                <c:pt idx="0">
                  <c:v>Sales</c:v>
                </c:pt>
              </c:strCache>
            </c:strRef>
          </c:tx>
          <c:spPr>
            <a:solidFill>
              <a:srgbClr val="5b9bd5"/>
            </a:solidFill>
            <a:ln w="0">
              <a:noFill/>
            </a:ln>
          </c:spPr>
          <c:explosion val="0"/>
          <c:dPt>
            <c:idx val="0"/>
            <c:spPr>
              <a:solidFill>
                <a:srgbClr val="5b9bd5"/>
              </a:solidFill>
              <a:ln w="19080">
                <a:solidFill>
                  <a:srgbClr val="ffffff"/>
                </a:solidFill>
                <a:round/>
              </a:ln>
            </c:spPr>
          </c:dPt>
          <c:dPt>
            <c:idx val="1"/>
            <c:spPr>
              <a:solidFill>
                <a:srgbClr val="ed7d31"/>
              </a:solidFill>
              <a:ln w="19080">
                <a:solidFill>
                  <a:srgbClr val="ffffff"/>
                </a:solidFill>
                <a:round/>
              </a:ln>
            </c:spPr>
          </c:dPt>
          <c:dPt>
            <c:idx val="2"/>
            <c:spPr>
              <a:solidFill>
                <a:srgbClr val="a5a5a5"/>
              </a:solidFill>
              <a:ln w="19080">
                <a:solidFill>
                  <a:srgbClr val="ffffff"/>
                </a:solidFill>
                <a:round/>
              </a:ln>
            </c:spPr>
          </c:dPt>
          <c:dPt>
            <c:idx val="3"/>
            <c:spPr>
              <a:solidFill>
                <a:srgbClr val="ffc000"/>
              </a:solidFill>
              <a:ln w="19080">
                <a:solidFill>
                  <a:srgbClr val="ffffff"/>
                </a:solidFill>
                <a:round/>
              </a:ln>
            </c:spPr>
          </c:dPt>
          <c:dLbls>
            <c:dLbl>
              <c:idx val="0"/>
              <c:txPr>
                <a:bodyPr wrap="square"/>
                <a:lstStyle/>
                <a:p>
                  <a:pPr>
                    <a:defRPr b="0" sz="1000" spc="-1" strike="noStrike">
                      <a:solidFill>
                        <a:srgbClr val="000000"/>
                      </a:solidFill>
                      <a:latin typeface="Calibri"/>
                    </a:defRPr>
                  </a:pPr>
                </a:p>
              </c:txPr>
              <c:dLblPos val="bestFit"/>
              <c:showLegendKey val="0"/>
              <c:showVal val="0"/>
              <c:showCatName val="0"/>
              <c:showSerName val="0"/>
              <c:showPercent val="0"/>
              <c:separator>; </c:separator>
            </c:dLbl>
            <c:dLbl>
              <c:idx val="1"/>
              <c:txPr>
                <a:bodyPr wrap="square"/>
                <a:lstStyle/>
                <a:p>
                  <a:pPr>
                    <a:defRPr b="0" sz="1000" spc="-1" strike="noStrike">
                      <a:solidFill>
                        <a:srgbClr val="000000"/>
                      </a:solidFill>
                      <a:latin typeface="Calibri"/>
                    </a:defRPr>
                  </a:pPr>
                </a:p>
              </c:txPr>
              <c:dLblPos val="bestFit"/>
              <c:showLegendKey val="0"/>
              <c:showVal val="0"/>
              <c:showCatName val="0"/>
              <c:showSerName val="0"/>
              <c:showPercent val="0"/>
              <c:separator>; </c:separator>
            </c:dLbl>
            <c:dLbl>
              <c:idx val="2"/>
              <c:txPr>
                <a:bodyPr wrap="square"/>
                <a:lstStyle/>
                <a:p>
                  <a:pPr>
                    <a:defRPr b="0" sz="1000" spc="-1" strike="noStrike">
                      <a:solidFill>
                        <a:srgbClr val="000000"/>
                      </a:solidFill>
                      <a:latin typeface="Calibri"/>
                    </a:defRPr>
                  </a:pPr>
                </a:p>
              </c:txPr>
              <c:dLblPos val="bestFit"/>
              <c:showLegendKey val="0"/>
              <c:showVal val="0"/>
              <c:showCatName val="0"/>
              <c:showSerName val="0"/>
              <c:showPercent val="0"/>
              <c:separator>; </c:separator>
            </c:dLbl>
            <c:dLbl>
              <c:idx val="3"/>
              <c:txPr>
                <a:bodyPr wrap="square"/>
                <a:lstStyle/>
                <a:p>
                  <a:pPr>
                    <a:defRPr b="0" sz="1000" spc="-1" strike="noStrike">
                      <a:solidFill>
                        <a:srgbClr val="000000"/>
                      </a:solidFill>
                      <a:latin typeface="Calibri"/>
                    </a:defRPr>
                  </a:pPr>
                </a:p>
              </c:txPr>
              <c:dLblPos val="bestFit"/>
              <c:showLegendKey val="0"/>
              <c:showVal val="0"/>
              <c:showCatName val="0"/>
              <c:showSerName val="0"/>
              <c:showPercent val="0"/>
              <c:separator>; </c:separator>
            </c:dLbl>
            <c:txPr>
              <a:bodyPr wrap="square"/>
              <a:lstStyle/>
              <a:p>
                <a:pPr>
                  <a:defRPr b="0" sz="1000" spc="-1" strike="noStrike">
                    <a:solidFill>
                      <a:srgbClr val="000000"/>
                    </a:solidFill>
                    <a:latin typeface="Calibri"/>
                  </a:defRPr>
                </a:pPr>
              </a:p>
            </c:txPr>
            <c:dLblPos val="bestFit"/>
            <c:showLegendKey val="0"/>
            <c:showVal val="0"/>
            <c:showCatName val="0"/>
            <c:showSerName val="0"/>
            <c:showPercent val="0"/>
            <c:separator>; </c:separator>
            <c:showLeaderLines val="1"/>
          </c:dLbls>
          <c:cat>
            <c:strRef>
              <c:f>categories</c:f>
              <c:strCache>
                <c:ptCount val="4"/>
                <c:pt idx="0">
                  <c:v>1st Qtr</c:v>
                </c:pt>
                <c:pt idx="1">
                  <c:v>2nd Qtr</c:v>
                </c:pt>
                <c:pt idx="2">
                  <c:v>3rd Qtr</c:v>
                </c:pt>
                <c:pt idx="3">
                  <c:v>4th Qtr</c:v>
                </c:pt>
              </c:strCache>
            </c:strRef>
          </c:cat>
          <c:val>
            <c:numRef>
              <c:f>0</c:f>
              <c:numCache>
                <c:formatCode>General</c:formatCode>
                <c:ptCount val="4"/>
                <c:pt idx="0">
                  <c:v>8.2</c:v>
                </c:pt>
                <c:pt idx="1">
                  <c:v>3.2</c:v>
                </c:pt>
                <c:pt idx="2">
                  <c:v>1.4</c:v>
                </c:pt>
                <c:pt idx="3">
                  <c:v>1.2</c:v>
                </c:pt>
              </c:numCache>
            </c:numRef>
          </c:val>
        </c:ser>
        <c:firstSliceAng val="0"/>
      </c:pieChart>
      <c:spPr>
        <a:noFill/>
        <a:ln w="0">
          <a:noFill/>
        </a:ln>
      </c:spPr>
    </c:plotArea>
    <c:legend>
      <c:legendPos val="b"/>
      <c:overlay val="0"/>
      <c:spPr>
        <a:noFill/>
        <a:ln w="0">
          <a:noFill/>
        </a:ln>
      </c:spPr>
      <c:txPr>
        <a:bodyPr/>
        <a:lstStyle/>
        <a:p>
          <a:pPr>
            <a:defRPr b="0" sz="2800" spc="-1" strike="noStrike">
              <a:solidFill>
                <a:srgbClr val="595959"/>
              </a:solidFill>
              <a:latin typeface="Calibri"/>
            </a:defRPr>
          </a:pPr>
        </a:p>
      </c:txPr>
    </c:legend>
    <c:plotVisOnly val="1"/>
    <c:dispBlanksAs val="gap"/>
  </c:chart>
  <c:spPr>
    <a:noFill/>
    <a:ln w="9360">
      <a:noFill/>
    </a:ln>
  </c:spPr>
</c:chartSpace>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61CA71ED-26D4-4B06-B54F-EA241411F3CE}" type="slidenum">
              <a:t>&lt;#&gt;</a:t>
            </a:fld>
          </a:p>
        </p:txBody>
      </p:sp>
      <p:sp>
        <p:nvSpPr>
          <p:cNvPr id="4" name="PlaceHolder 3"/>
          <p:cNvSpPr>
            <a:spLocks noGrp="1"/>
          </p:cNvSpPr>
          <p:nvPr>
            <p:ph type="dt" idx="1"/>
          </p:nvPr>
        </p:nvSpPr>
        <p:spPr/>
        <p:txBody>
          <a:bodyPr/>
          <a:p>
            <a:r>
              <a:rPr lang="en-U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3291840" y="5387400"/>
            <a:ext cx="37307160" cy="1146024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26" name="PlaceHolder 2"/>
          <p:cNvSpPr>
            <a:spLocks noGrp="1"/>
          </p:cNvSpPr>
          <p:nvPr>
            <p:ph/>
          </p:nvPr>
        </p:nvSpPr>
        <p:spPr>
          <a:xfrm>
            <a:off x="2194560" y="7702560"/>
            <a:ext cx="3950172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27" name="PlaceHolder 3"/>
          <p:cNvSpPr>
            <a:spLocks noGrp="1"/>
          </p:cNvSpPr>
          <p:nvPr>
            <p:ph/>
          </p:nvPr>
        </p:nvSpPr>
        <p:spPr>
          <a:xfrm>
            <a:off x="2194560" y="17674920"/>
            <a:ext cx="3950172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098324E0-1675-4882-A151-3F6CEFF18C29}" type="slidenum">
              <a:t>&lt;#&gt;</a:t>
            </a:fld>
          </a:p>
        </p:txBody>
      </p:sp>
      <p:sp>
        <p:nvSpPr>
          <p:cNvPr id="7" name="PlaceHolder 6"/>
          <p:cNvSpPr>
            <a:spLocks noGrp="1"/>
          </p:cNvSpPr>
          <p:nvPr>
            <p:ph type="dt" idx="1"/>
          </p:nvPr>
        </p:nvSpPr>
        <p:spPr/>
        <p:txBody>
          <a:bodyPr/>
          <a:p>
            <a:r>
              <a:rPr lang="en-U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3291840" y="5387400"/>
            <a:ext cx="37307160" cy="1146024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29" name="PlaceHolder 2"/>
          <p:cNvSpPr>
            <a:spLocks noGrp="1"/>
          </p:cNvSpPr>
          <p:nvPr>
            <p:ph/>
          </p:nvPr>
        </p:nvSpPr>
        <p:spPr>
          <a:xfrm>
            <a:off x="2194560" y="7702560"/>
            <a:ext cx="192765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30" name="PlaceHolder 3"/>
          <p:cNvSpPr>
            <a:spLocks noGrp="1"/>
          </p:cNvSpPr>
          <p:nvPr>
            <p:ph/>
          </p:nvPr>
        </p:nvSpPr>
        <p:spPr>
          <a:xfrm>
            <a:off x="22435200" y="7702560"/>
            <a:ext cx="192765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31" name="PlaceHolder 4"/>
          <p:cNvSpPr>
            <a:spLocks noGrp="1"/>
          </p:cNvSpPr>
          <p:nvPr>
            <p:ph/>
          </p:nvPr>
        </p:nvSpPr>
        <p:spPr>
          <a:xfrm>
            <a:off x="2194560" y="17674920"/>
            <a:ext cx="192765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32" name="PlaceHolder 5"/>
          <p:cNvSpPr>
            <a:spLocks noGrp="1"/>
          </p:cNvSpPr>
          <p:nvPr>
            <p:ph/>
          </p:nvPr>
        </p:nvSpPr>
        <p:spPr>
          <a:xfrm>
            <a:off x="22435200" y="17674920"/>
            <a:ext cx="192765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248B26EC-CD5D-45EA-AEBA-1A5C36A3073E}" type="slidenum">
              <a:t>&lt;#&gt;</a:t>
            </a:fld>
          </a:p>
        </p:txBody>
      </p:sp>
      <p:sp>
        <p:nvSpPr>
          <p:cNvPr id="9" name="PlaceHolder 8"/>
          <p:cNvSpPr>
            <a:spLocks noGrp="1"/>
          </p:cNvSpPr>
          <p:nvPr>
            <p:ph type="dt" idx="1"/>
          </p:nvPr>
        </p:nvSpPr>
        <p:spPr/>
        <p:txBody>
          <a:bodyPr/>
          <a:p>
            <a:r>
              <a:rPr lang="en-U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3291840" y="5387400"/>
            <a:ext cx="37307160" cy="1146024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34" name="PlaceHolder 2"/>
          <p:cNvSpPr>
            <a:spLocks noGrp="1"/>
          </p:cNvSpPr>
          <p:nvPr>
            <p:ph/>
          </p:nvPr>
        </p:nvSpPr>
        <p:spPr>
          <a:xfrm>
            <a:off x="2194560" y="7702560"/>
            <a:ext cx="127191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35" name="PlaceHolder 3"/>
          <p:cNvSpPr>
            <a:spLocks noGrp="1"/>
          </p:cNvSpPr>
          <p:nvPr>
            <p:ph/>
          </p:nvPr>
        </p:nvSpPr>
        <p:spPr>
          <a:xfrm>
            <a:off x="15550200" y="7702560"/>
            <a:ext cx="127191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36" name="PlaceHolder 4"/>
          <p:cNvSpPr>
            <a:spLocks noGrp="1"/>
          </p:cNvSpPr>
          <p:nvPr>
            <p:ph/>
          </p:nvPr>
        </p:nvSpPr>
        <p:spPr>
          <a:xfrm>
            <a:off x="28905480" y="7702560"/>
            <a:ext cx="127191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37" name="PlaceHolder 5"/>
          <p:cNvSpPr>
            <a:spLocks noGrp="1"/>
          </p:cNvSpPr>
          <p:nvPr>
            <p:ph/>
          </p:nvPr>
        </p:nvSpPr>
        <p:spPr>
          <a:xfrm>
            <a:off x="2194560" y="17674920"/>
            <a:ext cx="127191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38" name="PlaceHolder 6"/>
          <p:cNvSpPr>
            <a:spLocks noGrp="1"/>
          </p:cNvSpPr>
          <p:nvPr>
            <p:ph/>
          </p:nvPr>
        </p:nvSpPr>
        <p:spPr>
          <a:xfrm>
            <a:off x="15550200" y="17674920"/>
            <a:ext cx="127191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39" name="PlaceHolder 7"/>
          <p:cNvSpPr>
            <a:spLocks noGrp="1"/>
          </p:cNvSpPr>
          <p:nvPr>
            <p:ph/>
          </p:nvPr>
        </p:nvSpPr>
        <p:spPr>
          <a:xfrm>
            <a:off x="28905480" y="17674920"/>
            <a:ext cx="127191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DD912736-A920-4B14-8065-CB29E0F14338}" type="slidenum">
              <a:t>&lt;#&gt;</a:t>
            </a:fld>
          </a:p>
        </p:txBody>
      </p:sp>
      <p:sp>
        <p:nvSpPr>
          <p:cNvPr id="11" name="PlaceHolder 10"/>
          <p:cNvSpPr>
            <a:spLocks noGrp="1"/>
          </p:cNvSpPr>
          <p:nvPr>
            <p:ph type="dt" idx="1"/>
          </p:nvPr>
        </p:nvSpPr>
        <p:spPr/>
        <p:txBody>
          <a:bodyPr/>
          <a:p>
            <a:r>
              <a:rPr lang="en-U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3291840" y="5387400"/>
            <a:ext cx="37307160" cy="1146024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5" name="PlaceHolder 2"/>
          <p:cNvSpPr>
            <a:spLocks noGrp="1"/>
          </p:cNvSpPr>
          <p:nvPr>
            <p:ph type="subTitle"/>
          </p:nvPr>
        </p:nvSpPr>
        <p:spPr>
          <a:xfrm>
            <a:off x="2194560" y="7702560"/>
            <a:ext cx="39501720" cy="19092240"/>
          </a:xfrm>
          <a:prstGeom prst="rect">
            <a:avLst/>
          </a:prstGeom>
          <a:noFill/>
          <a:ln w="0">
            <a:noFill/>
          </a:ln>
        </p:spPr>
        <p:txBody>
          <a:bodyPr lIns="0" rIns="0" tIns="0" bIns="0" anchor="ctr">
            <a:noAutofit/>
          </a:bodyPr>
          <a:p>
            <a:pPr algn="ctr">
              <a:buNone/>
            </a:pPr>
            <a:endParaRPr b="0" lang="en-U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A82E2E4D-1D71-4FFD-86B4-57DE7F129DE7}" type="slidenum">
              <a:t>&lt;#&gt;</a:t>
            </a:fld>
          </a:p>
        </p:txBody>
      </p:sp>
      <p:sp>
        <p:nvSpPr>
          <p:cNvPr id="6" name="PlaceHolder 5"/>
          <p:cNvSpPr>
            <a:spLocks noGrp="1"/>
          </p:cNvSpPr>
          <p:nvPr>
            <p:ph type="dt" idx="1"/>
          </p:nvPr>
        </p:nvSpPr>
        <p:spPr/>
        <p:txBody>
          <a:bodyPr/>
          <a:p>
            <a:r>
              <a:rPr lang="en-U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3291840" y="5387400"/>
            <a:ext cx="37307160" cy="1146024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7" name="PlaceHolder 2"/>
          <p:cNvSpPr>
            <a:spLocks noGrp="1"/>
          </p:cNvSpPr>
          <p:nvPr>
            <p:ph/>
          </p:nvPr>
        </p:nvSpPr>
        <p:spPr>
          <a:xfrm>
            <a:off x="2194560" y="7702560"/>
            <a:ext cx="39501720" cy="1909224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0A8694D1-4453-4A70-A4FF-B1083CA77FE7}" type="slidenum">
              <a:t>&lt;#&gt;</a:t>
            </a:fld>
          </a:p>
        </p:txBody>
      </p:sp>
      <p:sp>
        <p:nvSpPr>
          <p:cNvPr id="6" name="PlaceHolder 5"/>
          <p:cNvSpPr>
            <a:spLocks noGrp="1"/>
          </p:cNvSpPr>
          <p:nvPr>
            <p:ph type="dt" idx="1"/>
          </p:nvPr>
        </p:nvSpPr>
        <p:spPr/>
        <p:txBody>
          <a:bodyPr/>
          <a:p>
            <a:r>
              <a:rPr lang="en-U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3291840" y="5387400"/>
            <a:ext cx="37307160" cy="1146024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9" name="PlaceHolder 2"/>
          <p:cNvSpPr>
            <a:spLocks noGrp="1"/>
          </p:cNvSpPr>
          <p:nvPr>
            <p:ph/>
          </p:nvPr>
        </p:nvSpPr>
        <p:spPr>
          <a:xfrm>
            <a:off x="2194560" y="7702560"/>
            <a:ext cx="19276560" cy="1909224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10" name="PlaceHolder 3"/>
          <p:cNvSpPr>
            <a:spLocks noGrp="1"/>
          </p:cNvSpPr>
          <p:nvPr>
            <p:ph/>
          </p:nvPr>
        </p:nvSpPr>
        <p:spPr>
          <a:xfrm>
            <a:off x="22435200" y="7702560"/>
            <a:ext cx="19276560" cy="1909224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5BAB0D0F-4BA3-40E2-B5B3-23B5BC9D5B62}" type="slidenum">
              <a:t>&lt;#&gt;</a:t>
            </a:fld>
          </a:p>
        </p:txBody>
      </p:sp>
      <p:sp>
        <p:nvSpPr>
          <p:cNvPr id="7" name="PlaceHolder 6"/>
          <p:cNvSpPr>
            <a:spLocks noGrp="1"/>
          </p:cNvSpPr>
          <p:nvPr>
            <p:ph type="dt" idx="1"/>
          </p:nvPr>
        </p:nvSpPr>
        <p:spPr/>
        <p:txBody>
          <a:bodyPr/>
          <a:p>
            <a:r>
              <a:rPr lang="en-U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1" name="PlaceHolder 1"/>
          <p:cNvSpPr>
            <a:spLocks noGrp="1"/>
          </p:cNvSpPr>
          <p:nvPr>
            <p:ph type="title"/>
          </p:nvPr>
        </p:nvSpPr>
        <p:spPr>
          <a:xfrm>
            <a:off x="3291840" y="5387400"/>
            <a:ext cx="37307160" cy="1146024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96A640A4-4E10-4F83-A3EF-BB5AE16E933D}" type="slidenum">
              <a:t>&lt;#&gt;</a:t>
            </a:fld>
          </a:p>
        </p:txBody>
      </p:sp>
      <p:sp>
        <p:nvSpPr>
          <p:cNvPr id="5" name="PlaceHolder 4"/>
          <p:cNvSpPr>
            <a:spLocks noGrp="1"/>
          </p:cNvSpPr>
          <p:nvPr>
            <p:ph type="dt" idx="1"/>
          </p:nvPr>
        </p:nvSpPr>
        <p:spPr/>
        <p:txBody>
          <a:bodyPr/>
          <a:p>
            <a:r>
              <a:rPr lang="en-U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2" name="PlaceHolder 1"/>
          <p:cNvSpPr>
            <a:spLocks noGrp="1"/>
          </p:cNvSpPr>
          <p:nvPr>
            <p:ph type="subTitle"/>
          </p:nvPr>
        </p:nvSpPr>
        <p:spPr>
          <a:xfrm>
            <a:off x="3291840" y="5387400"/>
            <a:ext cx="37307160" cy="53124120"/>
          </a:xfrm>
          <a:prstGeom prst="rect">
            <a:avLst/>
          </a:prstGeom>
          <a:noFill/>
          <a:ln w="0">
            <a:noFill/>
          </a:ln>
        </p:spPr>
        <p:txBody>
          <a:bodyPr lIns="0" rIns="0" tIns="0" bIns="0" anchor="ctr">
            <a:noAutofit/>
          </a:bodyPr>
          <a:p>
            <a:pPr algn="ctr">
              <a:buNone/>
            </a:pPr>
            <a:endParaRPr b="0" lang="en-U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70DA5877-E933-43F2-B399-1B8B6993686C}" type="slidenum">
              <a:t>&lt;#&gt;</a:t>
            </a:fld>
          </a:p>
        </p:txBody>
      </p:sp>
      <p:sp>
        <p:nvSpPr>
          <p:cNvPr id="5" name="PlaceHolder 4"/>
          <p:cNvSpPr>
            <a:spLocks noGrp="1"/>
          </p:cNvSpPr>
          <p:nvPr>
            <p:ph type="dt" idx="1"/>
          </p:nvPr>
        </p:nvSpPr>
        <p:spPr/>
        <p:txBody>
          <a:bodyPr/>
          <a:p>
            <a:r>
              <a:rPr lang="en-U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3291840" y="5387400"/>
            <a:ext cx="37307160" cy="1146024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14" name="PlaceHolder 2"/>
          <p:cNvSpPr>
            <a:spLocks noGrp="1"/>
          </p:cNvSpPr>
          <p:nvPr>
            <p:ph/>
          </p:nvPr>
        </p:nvSpPr>
        <p:spPr>
          <a:xfrm>
            <a:off x="2194560" y="7702560"/>
            <a:ext cx="192765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15" name="PlaceHolder 3"/>
          <p:cNvSpPr>
            <a:spLocks noGrp="1"/>
          </p:cNvSpPr>
          <p:nvPr>
            <p:ph/>
          </p:nvPr>
        </p:nvSpPr>
        <p:spPr>
          <a:xfrm>
            <a:off x="22435200" y="7702560"/>
            <a:ext cx="19276560" cy="1909224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16" name="PlaceHolder 4"/>
          <p:cNvSpPr>
            <a:spLocks noGrp="1"/>
          </p:cNvSpPr>
          <p:nvPr>
            <p:ph/>
          </p:nvPr>
        </p:nvSpPr>
        <p:spPr>
          <a:xfrm>
            <a:off x="2194560" y="17674920"/>
            <a:ext cx="192765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F068C362-A2AE-4290-A665-8EE5D1E4F8DC}" type="slidenum">
              <a:t>&lt;#&gt;</a:t>
            </a:fld>
          </a:p>
        </p:txBody>
      </p:sp>
      <p:sp>
        <p:nvSpPr>
          <p:cNvPr id="8" name="PlaceHolder 7"/>
          <p:cNvSpPr>
            <a:spLocks noGrp="1"/>
          </p:cNvSpPr>
          <p:nvPr>
            <p:ph type="dt" idx="1"/>
          </p:nvPr>
        </p:nvSpPr>
        <p:spPr/>
        <p:txBody>
          <a:bodyPr/>
          <a:p>
            <a:r>
              <a:rPr lang="en-U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3291840" y="5387400"/>
            <a:ext cx="37307160" cy="1146024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18" name="PlaceHolder 2"/>
          <p:cNvSpPr>
            <a:spLocks noGrp="1"/>
          </p:cNvSpPr>
          <p:nvPr>
            <p:ph/>
          </p:nvPr>
        </p:nvSpPr>
        <p:spPr>
          <a:xfrm>
            <a:off x="2194560" y="7702560"/>
            <a:ext cx="19276560" cy="1909224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19" name="PlaceHolder 3"/>
          <p:cNvSpPr>
            <a:spLocks noGrp="1"/>
          </p:cNvSpPr>
          <p:nvPr>
            <p:ph/>
          </p:nvPr>
        </p:nvSpPr>
        <p:spPr>
          <a:xfrm>
            <a:off x="22435200" y="7702560"/>
            <a:ext cx="192765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20" name="PlaceHolder 4"/>
          <p:cNvSpPr>
            <a:spLocks noGrp="1"/>
          </p:cNvSpPr>
          <p:nvPr>
            <p:ph/>
          </p:nvPr>
        </p:nvSpPr>
        <p:spPr>
          <a:xfrm>
            <a:off x="22435200" y="17674920"/>
            <a:ext cx="192765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CBAA798B-5ED3-4CA3-94EE-C6BE50DA294F}" type="slidenum">
              <a:t>&lt;#&gt;</a:t>
            </a:fld>
          </a:p>
        </p:txBody>
      </p:sp>
      <p:sp>
        <p:nvSpPr>
          <p:cNvPr id="8" name="PlaceHolder 7"/>
          <p:cNvSpPr>
            <a:spLocks noGrp="1"/>
          </p:cNvSpPr>
          <p:nvPr>
            <p:ph type="dt" idx="1"/>
          </p:nvPr>
        </p:nvSpPr>
        <p:spPr/>
        <p:txBody>
          <a:bodyPr/>
          <a:p>
            <a:r>
              <a:rPr lang="en-U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3291840" y="5387400"/>
            <a:ext cx="37307160" cy="11460240"/>
          </a:xfrm>
          <a:prstGeom prst="rect">
            <a:avLst/>
          </a:prstGeom>
          <a:noFill/>
          <a:ln w="0">
            <a:noFill/>
          </a:ln>
        </p:spPr>
        <p:txBody>
          <a:bodyPr lIns="0" rIns="0" tIns="0" bIns="0" anchor="ctr">
            <a:noAutofit/>
          </a:bodyPr>
          <a:p>
            <a:endParaRPr b="0" lang="en-US" sz="1800" spc="-1" strike="noStrike">
              <a:solidFill>
                <a:srgbClr val="000000"/>
              </a:solidFill>
              <a:latin typeface="Calibri"/>
            </a:endParaRPr>
          </a:p>
        </p:txBody>
      </p:sp>
      <p:sp>
        <p:nvSpPr>
          <p:cNvPr id="22" name="PlaceHolder 2"/>
          <p:cNvSpPr>
            <a:spLocks noGrp="1"/>
          </p:cNvSpPr>
          <p:nvPr>
            <p:ph/>
          </p:nvPr>
        </p:nvSpPr>
        <p:spPr>
          <a:xfrm>
            <a:off x="2194560" y="7702560"/>
            <a:ext cx="192765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23" name="PlaceHolder 3"/>
          <p:cNvSpPr>
            <a:spLocks noGrp="1"/>
          </p:cNvSpPr>
          <p:nvPr>
            <p:ph/>
          </p:nvPr>
        </p:nvSpPr>
        <p:spPr>
          <a:xfrm>
            <a:off x="22435200" y="7702560"/>
            <a:ext cx="1927656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24" name="PlaceHolder 4"/>
          <p:cNvSpPr>
            <a:spLocks noGrp="1"/>
          </p:cNvSpPr>
          <p:nvPr>
            <p:ph/>
          </p:nvPr>
        </p:nvSpPr>
        <p:spPr>
          <a:xfrm>
            <a:off x="2194560" y="17674920"/>
            <a:ext cx="39501720" cy="9106920"/>
          </a:xfrm>
          <a:prstGeom prst="rect">
            <a:avLst/>
          </a:prstGeom>
          <a:noFill/>
          <a:ln w="0">
            <a:noFill/>
          </a:ln>
        </p:spPr>
        <p:txBody>
          <a:bodyPr lIns="0" rIns="0" tIns="0" bIns="0" anchor="t">
            <a:normAutofit/>
          </a:bodyPr>
          <a:p>
            <a:pPr>
              <a:lnSpc>
                <a:spcPct val="90000"/>
              </a:lnSpc>
              <a:spcBef>
                <a:spcPts val="1417"/>
              </a:spcBef>
              <a:buNone/>
            </a:pPr>
            <a:endParaRPr b="0" lang="en-US" sz="13439"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5C254E06-D4A9-4311-A364-77C99B231A53}" type="slidenum">
              <a:t>&lt;#&gt;</a:t>
            </a:fld>
          </a:p>
        </p:txBody>
      </p:sp>
      <p:sp>
        <p:nvSpPr>
          <p:cNvPr id="8" name="PlaceHolder 7"/>
          <p:cNvSpPr>
            <a:spLocks noGrp="1"/>
          </p:cNvSpPr>
          <p:nvPr>
            <p:ph type="dt" idx="1"/>
          </p:nvPr>
        </p:nvSpPr>
        <p:spPr/>
        <p:txBody>
          <a:bodyPr/>
          <a:p>
            <a:r>
              <a:rPr lang="en-U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3291840" y="5387400"/>
            <a:ext cx="37307160" cy="11460240"/>
          </a:xfrm>
          <a:prstGeom prst="rect">
            <a:avLst/>
          </a:prstGeom>
          <a:noFill/>
          <a:ln w="0">
            <a:noFill/>
          </a:ln>
        </p:spPr>
        <p:txBody>
          <a:bodyPr anchor="b">
            <a:noAutofit/>
          </a:bodyPr>
          <a:p>
            <a:pPr algn="ctr">
              <a:lnSpc>
                <a:spcPct val="90000"/>
              </a:lnSpc>
              <a:buNone/>
            </a:pPr>
            <a:r>
              <a:rPr b="0" lang="en-US" sz="28800" spc="-1" strike="noStrike">
                <a:solidFill>
                  <a:srgbClr val="000000"/>
                </a:solidFill>
                <a:latin typeface="Calibri Light"/>
              </a:rPr>
              <a:t>C</a:t>
            </a:r>
            <a:r>
              <a:rPr b="0" lang="en-US" sz="28800" spc="-1" strike="noStrike">
                <a:solidFill>
                  <a:srgbClr val="000000"/>
                </a:solidFill>
                <a:latin typeface="Calibri Light"/>
              </a:rPr>
              <a:t>l</a:t>
            </a:r>
            <a:r>
              <a:rPr b="0" lang="en-US" sz="28800" spc="-1" strike="noStrike">
                <a:solidFill>
                  <a:srgbClr val="000000"/>
                </a:solidFill>
                <a:latin typeface="Calibri Light"/>
              </a:rPr>
              <a:t>i</a:t>
            </a:r>
            <a:r>
              <a:rPr b="0" lang="en-US" sz="28800" spc="-1" strike="noStrike">
                <a:solidFill>
                  <a:srgbClr val="000000"/>
                </a:solidFill>
                <a:latin typeface="Calibri Light"/>
              </a:rPr>
              <a:t>c</a:t>
            </a:r>
            <a:r>
              <a:rPr b="0" lang="en-US" sz="28800" spc="-1" strike="noStrike">
                <a:solidFill>
                  <a:srgbClr val="000000"/>
                </a:solidFill>
                <a:latin typeface="Calibri Light"/>
              </a:rPr>
              <a:t>k</a:t>
            </a:r>
            <a:r>
              <a:rPr b="0" lang="en-US" sz="28800" spc="-1" strike="noStrike">
                <a:solidFill>
                  <a:srgbClr val="000000"/>
                </a:solidFill>
                <a:latin typeface="Calibri Light"/>
              </a:rPr>
              <a:t> </a:t>
            </a:r>
            <a:r>
              <a:rPr b="0" lang="en-US" sz="28800" spc="-1" strike="noStrike">
                <a:solidFill>
                  <a:srgbClr val="000000"/>
                </a:solidFill>
                <a:latin typeface="Calibri Light"/>
              </a:rPr>
              <a:t>t</a:t>
            </a:r>
            <a:r>
              <a:rPr b="0" lang="en-US" sz="28800" spc="-1" strike="noStrike">
                <a:solidFill>
                  <a:srgbClr val="000000"/>
                </a:solidFill>
                <a:latin typeface="Calibri Light"/>
              </a:rPr>
              <a:t>o</a:t>
            </a:r>
            <a:r>
              <a:rPr b="0" lang="en-US" sz="28800" spc="-1" strike="noStrike">
                <a:solidFill>
                  <a:srgbClr val="000000"/>
                </a:solidFill>
                <a:latin typeface="Calibri Light"/>
              </a:rPr>
              <a:t> </a:t>
            </a:r>
            <a:r>
              <a:rPr b="0" lang="en-US" sz="28800" spc="-1" strike="noStrike">
                <a:solidFill>
                  <a:srgbClr val="000000"/>
                </a:solidFill>
                <a:latin typeface="Calibri Light"/>
              </a:rPr>
              <a:t>e</a:t>
            </a:r>
            <a:r>
              <a:rPr b="0" lang="en-US" sz="28800" spc="-1" strike="noStrike">
                <a:solidFill>
                  <a:srgbClr val="000000"/>
                </a:solidFill>
                <a:latin typeface="Calibri Light"/>
              </a:rPr>
              <a:t>d</a:t>
            </a:r>
            <a:r>
              <a:rPr b="0" lang="en-US" sz="28800" spc="-1" strike="noStrike">
                <a:solidFill>
                  <a:srgbClr val="000000"/>
                </a:solidFill>
                <a:latin typeface="Calibri Light"/>
              </a:rPr>
              <a:t>i</a:t>
            </a:r>
            <a:r>
              <a:rPr b="0" lang="en-US" sz="28800" spc="-1" strike="noStrike">
                <a:solidFill>
                  <a:srgbClr val="000000"/>
                </a:solidFill>
                <a:latin typeface="Calibri Light"/>
              </a:rPr>
              <a:t>t</a:t>
            </a:r>
            <a:r>
              <a:rPr b="0" lang="en-US" sz="28800" spc="-1" strike="noStrike">
                <a:solidFill>
                  <a:srgbClr val="000000"/>
                </a:solidFill>
                <a:latin typeface="Calibri Light"/>
              </a:rPr>
              <a:t> </a:t>
            </a:r>
            <a:r>
              <a:rPr b="0" lang="en-US" sz="28800" spc="-1" strike="noStrike">
                <a:solidFill>
                  <a:srgbClr val="000000"/>
                </a:solidFill>
                <a:latin typeface="Calibri Light"/>
              </a:rPr>
              <a:t>M</a:t>
            </a:r>
            <a:r>
              <a:rPr b="0" lang="en-US" sz="28800" spc="-1" strike="noStrike">
                <a:solidFill>
                  <a:srgbClr val="000000"/>
                </a:solidFill>
                <a:latin typeface="Calibri Light"/>
              </a:rPr>
              <a:t>a</a:t>
            </a:r>
            <a:r>
              <a:rPr b="0" lang="en-US" sz="28800" spc="-1" strike="noStrike">
                <a:solidFill>
                  <a:srgbClr val="000000"/>
                </a:solidFill>
                <a:latin typeface="Calibri Light"/>
              </a:rPr>
              <a:t>s</a:t>
            </a:r>
            <a:r>
              <a:rPr b="0" lang="en-US" sz="28800" spc="-1" strike="noStrike">
                <a:solidFill>
                  <a:srgbClr val="000000"/>
                </a:solidFill>
                <a:latin typeface="Calibri Light"/>
              </a:rPr>
              <a:t>t</a:t>
            </a:r>
            <a:r>
              <a:rPr b="0" lang="en-US" sz="28800" spc="-1" strike="noStrike">
                <a:solidFill>
                  <a:srgbClr val="000000"/>
                </a:solidFill>
                <a:latin typeface="Calibri Light"/>
              </a:rPr>
              <a:t>e</a:t>
            </a:r>
            <a:r>
              <a:rPr b="0" lang="en-US" sz="28800" spc="-1" strike="noStrike">
                <a:solidFill>
                  <a:srgbClr val="000000"/>
                </a:solidFill>
                <a:latin typeface="Calibri Light"/>
              </a:rPr>
              <a:t>r</a:t>
            </a:r>
            <a:r>
              <a:rPr b="0" lang="en-US" sz="28800" spc="-1" strike="noStrike">
                <a:solidFill>
                  <a:srgbClr val="000000"/>
                </a:solidFill>
                <a:latin typeface="Calibri Light"/>
              </a:rPr>
              <a:t> </a:t>
            </a:r>
            <a:r>
              <a:rPr b="0" lang="en-US" sz="28800" spc="-1" strike="noStrike">
                <a:solidFill>
                  <a:srgbClr val="000000"/>
                </a:solidFill>
                <a:latin typeface="Calibri Light"/>
              </a:rPr>
              <a:t>t</a:t>
            </a:r>
            <a:r>
              <a:rPr b="0" lang="en-US" sz="28800" spc="-1" strike="noStrike">
                <a:solidFill>
                  <a:srgbClr val="000000"/>
                </a:solidFill>
                <a:latin typeface="Calibri Light"/>
              </a:rPr>
              <a:t>i</a:t>
            </a:r>
            <a:r>
              <a:rPr b="0" lang="en-US" sz="28800" spc="-1" strike="noStrike">
                <a:solidFill>
                  <a:srgbClr val="000000"/>
                </a:solidFill>
                <a:latin typeface="Calibri Light"/>
              </a:rPr>
              <a:t>t</a:t>
            </a:r>
            <a:r>
              <a:rPr b="0" lang="en-US" sz="28800" spc="-1" strike="noStrike">
                <a:solidFill>
                  <a:srgbClr val="000000"/>
                </a:solidFill>
                <a:latin typeface="Calibri Light"/>
              </a:rPr>
              <a:t>l</a:t>
            </a:r>
            <a:r>
              <a:rPr b="0" lang="en-US" sz="28800" spc="-1" strike="noStrike">
                <a:solidFill>
                  <a:srgbClr val="000000"/>
                </a:solidFill>
                <a:latin typeface="Calibri Light"/>
              </a:rPr>
              <a:t>e</a:t>
            </a:r>
            <a:r>
              <a:rPr b="0" lang="en-US" sz="28800" spc="-1" strike="noStrike">
                <a:solidFill>
                  <a:srgbClr val="000000"/>
                </a:solidFill>
                <a:latin typeface="Calibri Light"/>
              </a:rPr>
              <a:t> </a:t>
            </a:r>
            <a:r>
              <a:rPr b="0" lang="en-US" sz="28800" spc="-1" strike="noStrike">
                <a:solidFill>
                  <a:srgbClr val="000000"/>
                </a:solidFill>
                <a:latin typeface="Calibri Light"/>
              </a:rPr>
              <a:t>s</a:t>
            </a:r>
            <a:r>
              <a:rPr b="0" lang="en-US" sz="28800" spc="-1" strike="noStrike">
                <a:solidFill>
                  <a:srgbClr val="000000"/>
                </a:solidFill>
                <a:latin typeface="Calibri Light"/>
              </a:rPr>
              <a:t>t</a:t>
            </a:r>
            <a:r>
              <a:rPr b="0" lang="en-US" sz="28800" spc="-1" strike="noStrike">
                <a:solidFill>
                  <a:srgbClr val="000000"/>
                </a:solidFill>
                <a:latin typeface="Calibri Light"/>
              </a:rPr>
              <a:t>y</a:t>
            </a:r>
            <a:r>
              <a:rPr b="0" lang="en-US" sz="28800" spc="-1" strike="noStrike">
                <a:solidFill>
                  <a:srgbClr val="000000"/>
                </a:solidFill>
                <a:latin typeface="Calibri Light"/>
              </a:rPr>
              <a:t>l</a:t>
            </a:r>
            <a:r>
              <a:rPr b="0" lang="en-US" sz="28800" spc="-1" strike="noStrike">
                <a:solidFill>
                  <a:srgbClr val="000000"/>
                </a:solidFill>
                <a:latin typeface="Calibri Light"/>
              </a:rPr>
              <a:t>e</a:t>
            </a:r>
            <a:endParaRPr b="0" lang="en-US" sz="28800" spc="-1" strike="noStrike">
              <a:solidFill>
                <a:srgbClr val="000000"/>
              </a:solidFill>
              <a:latin typeface="Calibri"/>
            </a:endParaRPr>
          </a:p>
        </p:txBody>
      </p:sp>
      <p:sp>
        <p:nvSpPr>
          <p:cNvPr id="1" name="PlaceHolder 2"/>
          <p:cNvSpPr>
            <a:spLocks noGrp="1"/>
          </p:cNvSpPr>
          <p:nvPr>
            <p:ph type="dt" idx="1"/>
          </p:nvPr>
        </p:nvSpPr>
        <p:spPr>
          <a:xfrm>
            <a:off x="3017520" y="30510360"/>
            <a:ext cx="9875160" cy="1752120"/>
          </a:xfrm>
          <a:prstGeom prst="rect">
            <a:avLst/>
          </a:prstGeom>
          <a:noFill/>
          <a:ln w="0">
            <a:noFill/>
          </a:ln>
        </p:spPr>
        <p:txBody>
          <a:bodyPr anchor="ctr">
            <a:noAutofit/>
          </a:bodyPr>
          <a:lstStyle>
            <a:lvl1pPr>
              <a:lnSpc>
                <a:spcPct val="100000"/>
              </a:lnSpc>
              <a:buNone/>
              <a:defRPr b="0" lang="en-US" sz="5760" spc="-1" strike="noStrike">
                <a:solidFill>
                  <a:srgbClr val="8b8b8b"/>
                </a:solidFill>
                <a:latin typeface="Calibri"/>
              </a:defRPr>
            </a:lvl1pPr>
          </a:lstStyle>
          <a:p>
            <a:pPr>
              <a:lnSpc>
                <a:spcPct val="100000"/>
              </a:lnSpc>
              <a:buNone/>
            </a:pPr>
            <a:r>
              <a:rPr b="0" lang="en-US" sz="5760" spc="-1" strike="noStrike">
                <a:solidFill>
                  <a:srgbClr val="8b8b8b"/>
                </a:solidFill>
                <a:latin typeface="Calibri"/>
              </a:rPr>
              <a:t>&lt;date/time&gt;</a:t>
            </a:r>
            <a:endParaRPr b="0" lang="en-US" sz="5760" spc="-1" strike="noStrike">
              <a:latin typeface="Times New Roman"/>
            </a:endParaRPr>
          </a:p>
        </p:txBody>
      </p:sp>
      <p:sp>
        <p:nvSpPr>
          <p:cNvPr id="2" name="PlaceHolder 3"/>
          <p:cNvSpPr>
            <a:spLocks noGrp="1"/>
          </p:cNvSpPr>
          <p:nvPr>
            <p:ph type="ftr" idx="2"/>
          </p:nvPr>
        </p:nvSpPr>
        <p:spPr>
          <a:xfrm>
            <a:off x="14538960" y="30510360"/>
            <a:ext cx="14812920" cy="1752120"/>
          </a:xfrm>
          <a:prstGeom prst="rect">
            <a:avLst/>
          </a:prstGeom>
          <a:noFill/>
          <a:ln w="0">
            <a:noFill/>
          </a:ln>
        </p:spPr>
        <p:txBody>
          <a:bodyPr anchor="ctr">
            <a:noAutofit/>
          </a:bodyPr>
          <a:lstStyle>
            <a:lvl1pPr algn="ctr">
              <a:buNone/>
              <a:defRPr b="0" lang="en-US" sz="1400" spc="-1" strike="noStrike">
                <a:latin typeface="Times New Roman"/>
              </a:defRPr>
            </a:lvl1pPr>
          </a:lstStyle>
          <a:p>
            <a:pPr algn="ctr">
              <a:buNone/>
            </a:pPr>
            <a:r>
              <a:rPr b="0" lang="en-US" sz="1400" spc="-1" strike="noStrike">
                <a:latin typeface="Times New Roman"/>
              </a:rPr>
              <a:t>&lt;footer&gt;</a:t>
            </a:r>
            <a:endParaRPr b="0" lang="en-US" sz="1400" spc="-1" strike="noStrike">
              <a:latin typeface="Times New Roman"/>
            </a:endParaRPr>
          </a:p>
        </p:txBody>
      </p:sp>
      <p:sp>
        <p:nvSpPr>
          <p:cNvPr id="3" name="PlaceHolder 4"/>
          <p:cNvSpPr>
            <a:spLocks noGrp="1"/>
          </p:cNvSpPr>
          <p:nvPr>
            <p:ph type="sldNum" idx="3"/>
          </p:nvPr>
        </p:nvSpPr>
        <p:spPr>
          <a:xfrm>
            <a:off x="30998160" y="30510360"/>
            <a:ext cx="9875160" cy="1752120"/>
          </a:xfrm>
          <a:prstGeom prst="rect">
            <a:avLst/>
          </a:prstGeom>
          <a:noFill/>
          <a:ln w="0">
            <a:noFill/>
          </a:ln>
        </p:spPr>
        <p:txBody>
          <a:bodyPr anchor="ctr">
            <a:noAutofit/>
          </a:bodyPr>
          <a:lstStyle>
            <a:lvl1pPr algn="r">
              <a:lnSpc>
                <a:spcPct val="100000"/>
              </a:lnSpc>
              <a:buNone/>
              <a:defRPr b="0" lang="en-US" sz="5760" spc="-1" strike="noStrike">
                <a:solidFill>
                  <a:srgbClr val="8b8b8b"/>
                </a:solidFill>
                <a:latin typeface="Calibri"/>
              </a:defRPr>
            </a:lvl1pPr>
          </a:lstStyle>
          <a:p>
            <a:pPr algn="r">
              <a:lnSpc>
                <a:spcPct val="100000"/>
              </a:lnSpc>
              <a:buNone/>
            </a:pPr>
            <a:fld id="{F1E1D759-4704-412A-9919-9A369C1AE5AB}" type="slidenum">
              <a:rPr b="0" lang="en-US" sz="5760" spc="-1" strike="noStrike">
                <a:solidFill>
                  <a:srgbClr val="8b8b8b"/>
                </a:solidFill>
                <a:latin typeface="Calibri"/>
              </a:rPr>
              <a:t>&lt;number&gt;</a:t>
            </a:fld>
            <a:endParaRPr b="0" lang="en-US" sz="576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chart" Target="../charts/chart1.xml"/><Relationship Id="rId2" Type="http://schemas.openxmlformats.org/officeDocument/2006/relationships/image" Target="../media/image1.png"/><Relationship Id="rId3"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 name="TextBox 4"/>
          <p:cNvSpPr/>
          <p:nvPr/>
        </p:nvSpPr>
        <p:spPr>
          <a:xfrm>
            <a:off x="13401000" y="699840"/>
            <a:ext cx="17249760" cy="338112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buNone/>
            </a:pPr>
            <a:r>
              <a:rPr b="0" lang="en-US" sz="12000" spc="-1" strike="noStrike">
                <a:solidFill>
                  <a:srgbClr val="000000"/>
                </a:solidFill>
                <a:latin typeface="Calibri"/>
              </a:rPr>
              <a:t>Title of Poster</a:t>
            </a:r>
            <a:endParaRPr b="0" lang="en-US" sz="12000" spc="-1" strike="noStrike">
              <a:latin typeface="Arial"/>
            </a:endParaRPr>
          </a:p>
          <a:p>
            <a:pPr algn="ctr">
              <a:lnSpc>
                <a:spcPct val="100000"/>
              </a:lnSpc>
              <a:buNone/>
            </a:pPr>
            <a:r>
              <a:rPr b="0" lang="en-US" sz="9600" spc="-1" strike="noStrike">
                <a:solidFill>
                  <a:srgbClr val="000000"/>
                </a:solidFill>
                <a:latin typeface="Calibri"/>
              </a:rPr>
              <a:t>Your</a:t>
            </a:r>
            <a:r>
              <a:rPr b="0" lang="en-US" sz="8800" spc="-1" strike="noStrike">
                <a:solidFill>
                  <a:srgbClr val="000000"/>
                </a:solidFill>
                <a:latin typeface="Calibri"/>
              </a:rPr>
              <a:t> Name</a:t>
            </a:r>
            <a:endParaRPr b="0" lang="en-US" sz="8800" spc="-1" strike="noStrike">
              <a:latin typeface="Arial"/>
            </a:endParaRPr>
          </a:p>
        </p:txBody>
      </p:sp>
      <p:grpSp>
        <p:nvGrpSpPr>
          <p:cNvPr id="41" name="Group 28"/>
          <p:cNvGrpSpPr/>
          <p:nvPr/>
        </p:nvGrpSpPr>
        <p:grpSpPr>
          <a:xfrm>
            <a:off x="1333080" y="4533480"/>
            <a:ext cx="9747720" cy="21119040"/>
            <a:chOff x="1333080" y="4533480"/>
            <a:chExt cx="9747720" cy="21119040"/>
          </a:xfrm>
        </p:grpSpPr>
        <p:sp>
          <p:nvSpPr>
            <p:cNvPr id="42" name="Rounded Rectangle 6"/>
            <p:cNvSpPr/>
            <p:nvPr/>
          </p:nvSpPr>
          <p:spPr>
            <a:xfrm>
              <a:off x="1333080" y="4533480"/>
              <a:ext cx="9747720" cy="19594080"/>
            </a:xfrm>
            <a:prstGeom prst="roundRect">
              <a:avLst>
                <a:gd name="adj" fmla="val 16667"/>
              </a:avLst>
            </a:prstGeom>
            <a:noFill/>
            <a:ln>
              <a:solidFill>
                <a:srgbClr val="000000"/>
              </a:solidFill>
            </a:ln>
          </p:spPr>
          <p:style>
            <a:lnRef idx="2">
              <a:schemeClr val="accent1">
                <a:shade val="50000"/>
              </a:schemeClr>
            </a:lnRef>
            <a:fillRef idx="1">
              <a:schemeClr val="accent1"/>
            </a:fillRef>
            <a:effectRef idx="0">
              <a:schemeClr val="accent1"/>
            </a:effectRef>
            <a:fontRef idx="minor"/>
          </p:style>
        </p:sp>
        <p:sp>
          <p:nvSpPr>
            <p:cNvPr id="43" name="TextBox 7"/>
            <p:cNvSpPr/>
            <p:nvPr/>
          </p:nvSpPr>
          <p:spPr>
            <a:xfrm>
              <a:off x="2092320" y="5268240"/>
              <a:ext cx="8229240" cy="13086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buNone/>
              </a:pPr>
              <a:r>
                <a:rPr b="0" lang="en-US" sz="8000" spc="-1" strike="noStrike">
                  <a:solidFill>
                    <a:srgbClr val="000000"/>
                  </a:solidFill>
                  <a:latin typeface="Calibri"/>
                </a:rPr>
                <a:t>Heading 1</a:t>
              </a:r>
              <a:endParaRPr b="0" lang="en-US" sz="8000" spc="-1" strike="noStrike">
                <a:latin typeface="Arial"/>
              </a:endParaRPr>
            </a:p>
          </p:txBody>
        </p:sp>
        <p:sp>
          <p:nvSpPr>
            <p:cNvPr id="44" name="TextBox 8"/>
            <p:cNvSpPr/>
            <p:nvPr/>
          </p:nvSpPr>
          <p:spPr>
            <a:xfrm>
              <a:off x="1553400" y="6785280"/>
              <a:ext cx="9331560" cy="1886724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lang="en-US" sz="4400" spc="-1" strike="noStrike">
                  <a:solidFill>
                    <a:srgbClr val="000000"/>
                  </a:solidFill>
                  <a:latin typeface="Calibri"/>
                </a:rPr>
                <a:t>Lorem ipsum dolor sit amet, consectetur adipiscing elit. Nullam leo dui, posuere sit amet dolor eget, aliquet molestie turpis. </a:t>
              </a:r>
              <a:endParaRPr b="0" lang="en-US" sz="4400" spc="-1" strike="noStrike">
                <a:latin typeface="Arial"/>
              </a:endParaRPr>
            </a:p>
            <a:p>
              <a:pPr>
                <a:lnSpc>
                  <a:spcPct val="100000"/>
                </a:lnSpc>
                <a:buNone/>
              </a:pPr>
              <a:endParaRPr b="0" lang="en-US" sz="4400" spc="-1" strike="noStrike">
                <a:latin typeface="Arial"/>
              </a:endParaRPr>
            </a:p>
            <a:p>
              <a:pPr marL="587880" indent="-587880">
                <a:lnSpc>
                  <a:spcPct val="100000"/>
                </a:lnSpc>
                <a:buClr>
                  <a:srgbClr val="000000"/>
                </a:buClr>
                <a:buFont typeface="Arial"/>
                <a:buChar char="•"/>
              </a:pPr>
              <a:r>
                <a:rPr b="0" lang="en-US" sz="4400" spc="-1" strike="noStrike">
                  <a:solidFill>
                    <a:srgbClr val="000000"/>
                  </a:solidFill>
                  <a:latin typeface="Calibri"/>
                </a:rPr>
                <a:t>Praesent nibh neque, tristique ut est at, finibus gravida neque.</a:t>
              </a:r>
              <a:endParaRPr b="0" lang="en-US" sz="4400" spc="-1" strike="noStrike">
                <a:latin typeface="Arial"/>
              </a:endParaRPr>
            </a:p>
            <a:p>
              <a:pPr marL="587880" indent="-587880">
                <a:lnSpc>
                  <a:spcPct val="100000"/>
                </a:lnSpc>
                <a:buClr>
                  <a:srgbClr val="000000"/>
                </a:buClr>
                <a:buFont typeface="Arial"/>
                <a:buChar char="•"/>
              </a:pPr>
              <a:r>
                <a:rPr b="0" lang="en-US" sz="4400" spc="-1" strike="noStrike">
                  <a:solidFill>
                    <a:srgbClr val="000000"/>
                  </a:solidFill>
                  <a:latin typeface="Calibri"/>
                </a:rPr>
                <a:t>Sed blandit molestie libero. Integer tempus nibh ac augue commodo, sit amet feugiat erat lacinia. </a:t>
              </a:r>
              <a:endParaRPr b="0" lang="en-US" sz="4400" spc="-1" strike="noStrike">
                <a:latin typeface="Arial"/>
              </a:endParaRPr>
            </a:p>
            <a:p>
              <a:pPr marL="587880" indent="-587880">
                <a:lnSpc>
                  <a:spcPct val="100000"/>
                </a:lnSpc>
                <a:buClr>
                  <a:srgbClr val="000000"/>
                </a:buClr>
                <a:buFont typeface="Arial"/>
                <a:buChar char="•"/>
              </a:pPr>
              <a:r>
                <a:rPr b="0" lang="en-US" sz="4400" spc="-1" strike="noStrike">
                  <a:solidFill>
                    <a:srgbClr val="000000"/>
                  </a:solidFill>
                  <a:latin typeface="Calibri"/>
                </a:rPr>
                <a:t>Duis convallis, mi congue commodo mattis, nunc metus lacinia est, vitae rhoncus est nulla non ante.</a:t>
              </a:r>
              <a:endParaRPr b="0" lang="en-US" sz="4400" spc="-1" strike="noStrike">
                <a:latin typeface="Arial"/>
              </a:endParaRPr>
            </a:p>
            <a:p>
              <a:pPr>
                <a:lnSpc>
                  <a:spcPct val="100000"/>
                </a:lnSpc>
                <a:buNone/>
              </a:pPr>
              <a:endParaRPr b="0" lang="en-US" sz="4400" spc="-1" strike="noStrike">
                <a:latin typeface="Arial"/>
              </a:endParaRPr>
            </a:p>
            <a:p>
              <a:pPr>
                <a:lnSpc>
                  <a:spcPct val="100000"/>
                </a:lnSpc>
                <a:buNone/>
              </a:pPr>
              <a:r>
                <a:rPr b="0" lang="en-US" sz="4400" spc="-1" strike="noStrike">
                  <a:solidFill>
                    <a:srgbClr val="000000"/>
                  </a:solidFill>
                  <a:latin typeface="Calibri"/>
                </a:rPr>
                <a:t>Morbi consectetur dolor id tellus rutrum, eu mollis enim dictum. </a:t>
              </a:r>
              <a:endParaRPr b="0" lang="en-US" sz="4400" spc="-1" strike="noStrike">
                <a:latin typeface="Arial"/>
              </a:endParaRPr>
            </a:p>
            <a:p>
              <a:pPr>
                <a:lnSpc>
                  <a:spcPct val="100000"/>
                </a:lnSpc>
                <a:buNone/>
              </a:pPr>
              <a:endParaRPr b="0" lang="en-US" sz="4400" spc="-1" strike="noStrike">
                <a:latin typeface="Arial"/>
              </a:endParaRPr>
            </a:p>
            <a:p>
              <a:pPr marL="587880" indent="-587880">
                <a:lnSpc>
                  <a:spcPct val="100000"/>
                </a:lnSpc>
                <a:buClr>
                  <a:srgbClr val="000000"/>
                </a:buClr>
                <a:buFont typeface="Arial"/>
                <a:buChar char="•"/>
              </a:pPr>
              <a:r>
                <a:rPr b="0" lang="en-US" sz="4400" spc="-1" strike="noStrike">
                  <a:solidFill>
                    <a:srgbClr val="000000"/>
                  </a:solidFill>
                  <a:latin typeface="Calibri"/>
                </a:rPr>
                <a:t>Aliquam elementum aliquet velit sed auctor. </a:t>
              </a:r>
              <a:endParaRPr b="0" lang="en-US" sz="4400" spc="-1" strike="noStrike">
                <a:latin typeface="Arial"/>
              </a:endParaRPr>
            </a:p>
            <a:p>
              <a:pPr marL="587880" indent="-587880">
                <a:lnSpc>
                  <a:spcPct val="100000"/>
                </a:lnSpc>
                <a:buClr>
                  <a:srgbClr val="000000"/>
                </a:buClr>
                <a:buFont typeface="Arial"/>
                <a:buChar char="•"/>
              </a:pPr>
              <a:r>
                <a:rPr b="0" lang="en-US" sz="4400" spc="-1" strike="noStrike">
                  <a:solidFill>
                    <a:srgbClr val="000000"/>
                  </a:solidFill>
                  <a:latin typeface="Calibri"/>
                </a:rPr>
                <a:t>Donec sollicitudin maximus commodo. Donec fermentum magna eu orci maximus, quis tempus arcu ultricies. </a:t>
              </a:r>
              <a:endParaRPr b="0" lang="en-US" sz="4400" spc="-1" strike="noStrike">
                <a:latin typeface="Arial"/>
              </a:endParaRPr>
            </a:p>
            <a:p>
              <a:pPr>
                <a:lnSpc>
                  <a:spcPct val="100000"/>
                </a:lnSpc>
                <a:buNone/>
              </a:pPr>
              <a:endParaRPr b="0" lang="en-US" sz="4460" spc="-1" strike="noStrike">
                <a:latin typeface="Arial"/>
              </a:endParaRPr>
            </a:p>
          </p:txBody>
        </p:sp>
      </p:grpSp>
      <p:grpSp>
        <p:nvGrpSpPr>
          <p:cNvPr id="45" name="Group 27"/>
          <p:cNvGrpSpPr/>
          <p:nvPr/>
        </p:nvGrpSpPr>
        <p:grpSpPr>
          <a:xfrm>
            <a:off x="11840400" y="4506840"/>
            <a:ext cx="9747720" cy="19594080"/>
            <a:chOff x="11840400" y="4506840"/>
            <a:chExt cx="9747720" cy="19594080"/>
          </a:xfrm>
        </p:grpSpPr>
        <p:sp>
          <p:nvSpPr>
            <p:cNvPr id="46" name="Rounded Rectangle 10"/>
            <p:cNvSpPr/>
            <p:nvPr/>
          </p:nvSpPr>
          <p:spPr>
            <a:xfrm>
              <a:off x="11840400" y="4506840"/>
              <a:ext cx="9747720" cy="19594080"/>
            </a:xfrm>
            <a:prstGeom prst="roundRect">
              <a:avLst>
                <a:gd name="adj" fmla="val 16667"/>
              </a:avLst>
            </a:prstGeom>
            <a:noFill/>
            <a:ln>
              <a:solidFill>
                <a:srgbClr val="000000"/>
              </a:solidFill>
            </a:ln>
          </p:spPr>
          <p:style>
            <a:lnRef idx="2">
              <a:schemeClr val="accent1">
                <a:shade val="50000"/>
              </a:schemeClr>
            </a:lnRef>
            <a:fillRef idx="1">
              <a:schemeClr val="accent1"/>
            </a:fillRef>
            <a:effectRef idx="0">
              <a:schemeClr val="accent1"/>
            </a:effectRef>
            <a:fontRef idx="minor"/>
          </p:style>
        </p:sp>
        <p:sp>
          <p:nvSpPr>
            <p:cNvPr id="47" name="TextBox 11"/>
            <p:cNvSpPr/>
            <p:nvPr/>
          </p:nvSpPr>
          <p:spPr>
            <a:xfrm>
              <a:off x="12599640" y="5469480"/>
              <a:ext cx="8229240" cy="13086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buNone/>
              </a:pPr>
              <a:r>
                <a:rPr b="0" lang="en-US" sz="8000" spc="-1" strike="noStrike">
                  <a:solidFill>
                    <a:srgbClr val="000000"/>
                  </a:solidFill>
                  <a:latin typeface="Calibri"/>
                </a:rPr>
                <a:t>Heading 2</a:t>
              </a:r>
              <a:endParaRPr b="0" lang="en-US" sz="8000" spc="-1" strike="noStrike">
                <a:latin typeface="Arial"/>
              </a:endParaRPr>
            </a:p>
          </p:txBody>
        </p:sp>
        <p:sp>
          <p:nvSpPr>
            <p:cNvPr id="48" name="TextBox 12"/>
            <p:cNvSpPr/>
            <p:nvPr/>
          </p:nvSpPr>
          <p:spPr>
            <a:xfrm>
              <a:off x="12061080" y="6758280"/>
              <a:ext cx="9331560" cy="1150236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lang="en-US" sz="4400" spc="-1" strike="noStrike">
                  <a:solidFill>
                    <a:srgbClr val="000000"/>
                  </a:solidFill>
                  <a:latin typeface="Calibri"/>
                </a:rPr>
                <a:t>Lorem ipsum dolor sit amet, consectetur adipiscing elit. Nullam leo dui, posuere sit amet dolor eget, aliquet molestie turpis. Praesent nibh neque, tristique ut est at, finibus gravida.</a:t>
              </a:r>
              <a:endParaRPr b="0" lang="en-US" sz="4400" spc="-1" strike="noStrike">
                <a:latin typeface="Arial"/>
              </a:endParaRPr>
            </a:p>
            <a:p>
              <a:pPr>
                <a:lnSpc>
                  <a:spcPct val="100000"/>
                </a:lnSpc>
                <a:buNone/>
              </a:pPr>
              <a:endParaRPr b="0" lang="en-US" sz="4400" spc="-1" strike="noStrike">
                <a:latin typeface="Arial"/>
              </a:endParaRPr>
            </a:p>
            <a:p>
              <a:pPr marL="587880" indent="-587880">
                <a:lnSpc>
                  <a:spcPct val="100000"/>
                </a:lnSpc>
                <a:buClr>
                  <a:srgbClr val="000000"/>
                </a:buClr>
                <a:buFont typeface="Arial"/>
                <a:buChar char="•"/>
              </a:pPr>
              <a:r>
                <a:rPr b="0" lang="en-US" sz="4400" spc="-1" strike="noStrike">
                  <a:solidFill>
                    <a:srgbClr val="000000"/>
                  </a:solidFill>
                  <a:latin typeface="Calibri"/>
                </a:rPr>
                <a:t>Aliquam a dapibus risus.</a:t>
              </a:r>
              <a:endParaRPr b="0" lang="en-US" sz="4400" spc="-1" strike="noStrike">
                <a:latin typeface="Arial"/>
              </a:endParaRPr>
            </a:p>
            <a:p>
              <a:pPr marL="587880" indent="-587880">
                <a:lnSpc>
                  <a:spcPct val="100000"/>
                </a:lnSpc>
                <a:buClr>
                  <a:srgbClr val="000000"/>
                </a:buClr>
                <a:buFont typeface="Arial"/>
                <a:buChar char="•"/>
              </a:pPr>
              <a:r>
                <a:rPr b="0" lang="en-US" sz="4400" spc="-1" strike="noStrike">
                  <a:solidFill>
                    <a:srgbClr val="000000"/>
                  </a:solidFill>
                  <a:latin typeface="Calibri"/>
                </a:rPr>
                <a:t>Vivamus leo dui, laoreet sit amet ipsum eu, ultrices dapibus odio.</a:t>
              </a:r>
              <a:endParaRPr b="0" lang="en-US" sz="4400" spc="-1" strike="noStrike">
                <a:latin typeface="Arial"/>
              </a:endParaRPr>
            </a:p>
            <a:p>
              <a:pPr marL="587880" indent="-587880">
                <a:lnSpc>
                  <a:spcPct val="100000"/>
                </a:lnSpc>
                <a:buClr>
                  <a:srgbClr val="000000"/>
                </a:buClr>
                <a:buFont typeface="Arial"/>
                <a:buChar char="•"/>
              </a:pPr>
              <a:r>
                <a:rPr b="0" lang="en-US" sz="4400" spc="-1" strike="noStrike">
                  <a:solidFill>
                    <a:srgbClr val="000000"/>
                  </a:solidFill>
                  <a:latin typeface="Calibri"/>
                </a:rPr>
                <a:t>Duis mollis tincidunt lorem, non congue mauris sagittis ac.</a:t>
              </a:r>
              <a:endParaRPr b="0" lang="en-US" sz="4400" spc="-1" strike="noStrike">
                <a:latin typeface="Arial"/>
              </a:endParaRPr>
            </a:p>
            <a:p>
              <a:pPr>
                <a:lnSpc>
                  <a:spcPct val="100000"/>
                </a:lnSpc>
                <a:buNone/>
              </a:pPr>
              <a:endParaRPr b="0" lang="en-US" sz="4460" spc="-1" strike="noStrike">
                <a:latin typeface="Arial"/>
              </a:endParaRPr>
            </a:p>
            <a:p>
              <a:pPr>
                <a:lnSpc>
                  <a:spcPct val="100000"/>
                </a:lnSpc>
                <a:buNone/>
              </a:pPr>
              <a:endParaRPr b="0" lang="en-US" sz="4460" spc="-1" strike="noStrike">
                <a:latin typeface="Arial"/>
              </a:endParaRPr>
            </a:p>
          </p:txBody>
        </p:sp>
        <p:graphicFrame>
          <p:nvGraphicFramePr>
            <p:cNvPr id="49" name="Chart 13"/>
            <p:cNvGraphicFramePr/>
            <p:nvPr/>
          </p:nvGraphicFramePr>
          <p:xfrm>
            <a:off x="13228560" y="16161840"/>
            <a:ext cx="6996600" cy="7137000"/>
          </p:xfrm>
          <a:graphic>
            <a:graphicData uri="http://schemas.openxmlformats.org/drawingml/2006/chart">
              <c:chart xmlns:c="http://schemas.openxmlformats.org/drawingml/2006/chart" xmlns:r="http://schemas.openxmlformats.org/officeDocument/2006/relationships" r:id="rId1"/>
            </a:graphicData>
          </a:graphic>
        </p:graphicFrame>
      </p:grpSp>
      <p:grpSp>
        <p:nvGrpSpPr>
          <p:cNvPr id="50" name="Group 26"/>
          <p:cNvGrpSpPr/>
          <p:nvPr/>
        </p:nvGrpSpPr>
        <p:grpSpPr>
          <a:xfrm>
            <a:off x="22405680" y="4479840"/>
            <a:ext cx="9747720" cy="21426120"/>
            <a:chOff x="22405680" y="4479840"/>
            <a:chExt cx="9747720" cy="21426120"/>
          </a:xfrm>
        </p:grpSpPr>
        <p:sp>
          <p:nvSpPr>
            <p:cNvPr id="51" name="Rounded Rectangle 14"/>
            <p:cNvSpPr/>
            <p:nvPr/>
          </p:nvSpPr>
          <p:spPr>
            <a:xfrm>
              <a:off x="22405680" y="4479840"/>
              <a:ext cx="9747720" cy="19594080"/>
            </a:xfrm>
            <a:prstGeom prst="roundRect">
              <a:avLst>
                <a:gd name="adj" fmla="val 16667"/>
              </a:avLst>
            </a:prstGeom>
            <a:noFill/>
            <a:ln>
              <a:solidFill>
                <a:srgbClr val="000000"/>
              </a:solidFill>
            </a:ln>
          </p:spPr>
          <p:style>
            <a:lnRef idx="2">
              <a:schemeClr val="accent1">
                <a:shade val="50000"/>
              </a:schemeClr>
            </a:lnRef>
            <a:fillRef idx="1">
              <a:schemeClr val="accent1"/>
            </a:fillRef>
            <a:effectRef idx="0">
              <a:schemeClr val="accent1"/>
            </a:effectRef>
            <a:fontRef idx="minor"/>
          </p:style>
        </p:sp>
        <p:sp>
          <p:nvSpPr>
            <p:cNvPr id="52" name="TextBox 15"/>
            <p:cNvSpPr/>
            <p:nvPr/>
          </p:nvSpPr>
          <p:spPr>
            <a:xfrm>
              <a:off x="23140440" y="5491800"/>
              <a:ext cx="8229240" cy="13086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buNone/>
              </a:pPr>
              <a:r>
                <a:rPr b="0" lang="en-US" sz="8000" spc="-1" strike="noStrike">
                  <a:solidFill>
                    <a:srgbClr val="000000"/>
                  </a:solidFill>
                  <a:latin typeface="Calibri"/>
                </a:rPr>
                <a:t>Heading 3</a:t>
              </a:r>
              <a:endParaRPr b="0" lang="en-US" sz="8000" spc="-1" strike="noStrike">
                <a:latin typeface="Arial"/>
              </a:endParaRPr>
            </a:p>
          </p:txBody>
        </p:sp>
        <p:sp>
          <p:nvSpPr>
            <p:cNvPr id="53" name="TextBox 16"/>
            <p:cNvSpPr/>
            <p:nvPr/>
          </p:nvSpPr>
          <p:spPr>
            <a:xfrm>
              <a:off x="22589640" y="13733280"/>
              <a:ext cx="9331560" cy="1217268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lang="en-US" sz="4400" spc="-1" strike="noStrike">
                  <a:solidFill>
                    <a:srgbClr val="000000"/>
                  </a:solidFill>
                  <a:latin typeface="Calibri"/>
                </a:rPr>
                <a:t>Vivamus consectetur velit quis varius mattis. Donec sit amet porttitor purus. Orci varius natoque penatibus et magnis dis parturient montes, nascetur ridiculus mus. </a:t>
              </a:r>
              <a:endParaRPr b="0" lang="en-US" sz="4400" spc="-1" strike="noStrike">
                <a:latin typeface="Arial"/>
              </a:endParaRPr>
            </a:p>
            <a:p>
              <a:pPr>
                <a:lnSpc>
                  <a:spcPct val="100000"/>
                </a:lnSpc>
                <a:buNone/>
              </a:pPr>
              <a:endParaRPr b="0" lang="en-US" sz="4400" spc="-1" strike="noStrike">
                <a:latin typeface="Arial"/>
              </a:endParaRPr>
            </a:p>
            <a:p>
              <a:pPr>
                <a:lnSpc>
                  <a:spcPct val="100000"/>
                </a:lnSpc>
                <a:buNone/>
              </a:pPr>
              <a:r>
                <a:rPr b="0" lang="en-US" sz="4400" spc="-1" strike="noStrike">
                  <a:solidFill>
                    <a:srgbClr val="000000"/>
                  </a:solidFill>
                  <a:latin typeface="Calibri"/>
                </a:rPr>
                <a:t>Suspendisse lacus turpis, feugiat sed convallis ut, placerat vitae nunc. Cras eu vestibulum nisl. Sed posuere vehicula diam sed luctus. Vestibulum efficitur magna vel nulla pharetra tincidunt. Nullam ullamcorper arcu venenatis suscipit sagittis.</a:t>
              </a:r>
              <a:endParaRPr b="0" lang="en-US" sz="4400" spc="-1" strike="noStrike">
                <a:latin typeface="Arial"/>
              </a:endParaRPr>
            </a:p>
            <a:p>
              <a:pPr>
                <a:lnSpc>
                  <a:spcPct val="100000"/>
                </a:lnSpc>
                <a:buNone/>
              </a:pPr>
              <a:endParaRPr b="0" lang="en-US" sz="4460" spc="-1" strike="noStrike">
                <a:latin typeface="Arial"/>
              </a:endParaRPr>
            </a:p>
            <a:p>
              <a:pPr>
                <a:lnSpc>
                  <a:spcPct val="100000"/>
                </a:lnSpc>
                <a:buNone/>
              </a:pPr>
              <a:endParaRPr b="0" lang="en-US" sz="4460" spc="-1" strike="noStrike">
                <a:latin typeface="Arial"/>
              </a:endParaRPr>
            </a:p>
          </p:txBody>
        </p:sp>
        <p:pic>
          <p:nvPicPr>
            <p:cNvPr id="54" name="Chart 17" descr=""/>
            <p:cNvPicPr/>
            <p:nvPr/>
          </p:nvPicPr>
          <p:blipFill>
            <a:blip r:embed="rId2"/>
            <a:stretch/>
          </p:blipFill>
          <p:spPr>
            <a:xfrm>
              <a:off x="22566240" y="7714080"/>
              <a:ext cx="9025200" cy="5244120"/>
            </a:xfrm>
            <a:prstGeom prst="rect">
              <a:avLst/>
            </a:prstGeom>
            <a:ln w="0">
              <a:noFill/>
            </a:ln>
          </p:spPr>
        </p:pic>
      </p:grpSp>
      <p:sp>
        <p:nvSpPr>
          <p:cNvPr id="55" name="Rectangle 22"/>
          <p:cNvSpPr/>
          <p:nvPr/>
        </p:nvSpPr>
        <p:spPr>
          <a:xfrm>
            <a:off x="33250680" y="13229280"/>
            <a:ext cx="9073080" cy="545220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lang="en-US" sz="4400" spc="-1" strike="noStrike">
                <a:solidFill>
                  <a:srgbClr val="000000"/>
                </a:solidFill>
                <a:latin typeface="Calibri"/>
              </a:rPr>
              <a:t>Donec at semper libero, at dignissim justo. Maecenas tempus leo quis velit malesuada porttitor. Praesent et rhoncus sem. Aliquam a dapibus risus. Vivamus leo dui, laoreet sit amet ipsum eu, ultrices dapibus odio.</a:t>
            </a:r>
            <a:endParaRPr b="0" lang="en-US" sz="4400" spc="-1" strike="noStrike">
              <a:latin typeface="Arial"/>
            </a:endParaRPr>
          </a:p>
        </p:txBody>
      </p:sp>
      <p:grpSp>
        <p:nvGrpSpPr>
          <p:cNvPr id="56" name="Group 25"/>
          <p:cNvGrpSpPr/>
          <p:nvPr/>
        </p:nvGrpSpPr>
        <p:grpSpPr>
          <a:xfrm>
            <a:off x="32971320" y="4479840"/>
            <a:ext cx="9747720" cy="19594080"/>
            <a:chOff x="32971320" y="4479840"/>
            <a:chExt cx="9747720" cy="19594080"/>
          </a:xfrm>
        </p:grpSpPr>
        <p:sp>
          <p:nvSpPr>
            <p:cNvPr id="57" name="Rounded Rectangle 18"/>
            <p:cNvSpPr/>
            <p:nvPr/>
          </p:nvSpPr>
          <p:spPr>
            <a:xfrm>
              <a:off x="32971320" y="4479840"/>
              <a:ext cx="9747720" cy="19594080"/>
            </a:xfrm>
            <a:prstGeom prst="roundRect">
              <a:avLst>
                <a:gd name="adj" fmla="val 16667"/>
              </a:avLst>
            </a:prstGeom>
            <a:noFill/>
            <a:ln>
              <a:solidFill>
                <a:srgbClr val="000000"/>
              </a:solidFill>
            </a:ln>
          </p:spPr>
          <p:style>
            <a:lnRef idx="2">
              <a:schemeClr val="accent1">
                <a:shade val="50000"/>
              </a:schemeClr>
            </a:lnRef>
            <a:fillRef idx="1">
              <a:schemeClr val="accent1"/>
            </a:fillRef>
            <a:effectRef idx="0">
              <a:schemeClr val="accent1"/>
            </a:effectRef>
            <a:fontRef idx="minor"/>
          </p:style>
        </p:sp>
        <p:sp>
          <p:nvSpPr>
            <p:cNvPr id="58" name="TextBox 19"/>
            <p:cNvSpPr/>
            <p:nvPr/>
          </p:nvSpPr>
          <p:spPr>
            <a:xfrm>
              <a:off x="34293600" y="5540760"/>
              <a:ext cx="8229240" cy="13086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buNone/>
              </a:pPr>
              <a:r>
                <a:rPr b="0" lang="en-US" sz="8000" spc="-1" strike="noStrike">
                  <a:solidFill>
                    <a:srgbClr val="000000"/>
                  </a:solidFill>
                  <a:latin typeface="Calibri"/>
                </a:rPr>
                <a:t>Heading 4</a:t>
              </a:r>
              <a:endParaRPr b="0" lang="en-US" sz="8000" spc="-1" strike="noStrike">
                <a:latin typeface="Arial"/>
              </a:endParaRPr>
            </a:p>
          </p:txBody>
        </p:sp>
        <p:grpSp>
          <p:nvGrpSpPr>
            <p:cNvPr id="59" name="Diagram 20"/>
            <p:cNvGrpSpPr/>
            <p:nvPr/>
          </p:nvGrpSpPr>
          <p:grpSpPr>
            <a:xfrm>
              <a:off x="33243840" y="10281600"/>
              <a:ext cx="9157320" cy="3314160"/>
              <a:chOff x="33243840" y="10281600"/>
              <a:chExt cx="9157320" cy="3314160"/>
            </a:xfrm>
          </p:grpSpPr>
          <p:sp>
            <p:nvSpPr>
              <p:cNvPr id="60" name=""/>
              <p:cNvSpPr/>
              <p:nvPr/>
            </p:nvSpPr>
            <p:spPr>
              <a:xfrm>
                <a:off x="33243840" y="10281600"/>
                <a:ext cx="9157320" cy="3314160"/>
              </a:xfrm>
              <a:prstGeom prst="rect">
                <a:avLst/>
              </a:prstGeom>
              <a:noFill/>
              <a:ln w="0">
                <a:noFill/>
              </a:ln>
            </p:spPr>
            <p:style>
              <a:lnRef idx="0"/>
              <a:fillRef idx="0"/>
              <a:effectRef idx="0"/>
              <a:fontRef idx="minor"/>
            </p:style>
          </p:sp>
          <p:sp>
            <p:nvSpPr>
              <p:cNvPr id="61" name=""/>
              <p:cNvSpPr/>
              <p:nvPr/>
            </p:nvSpPr>
            <p:spPr>
              <a:xfrm>
                <a:off x="33244920" y="11144520"/>
                <a:ext cx="2310840" cy="891720"/>
              </a:xfrm>
              <a:prstGeom prst="chevron">
                <a:avLst>
                  <a:gd name="adj" fmla="val 40000"/>
                </a:avLst>
              </a:prstGeom>
              <a:solidFill>
                <a:schemeClr val="accent1">
                  <a:hueOff val="0"/>
                  <a:satOff val="0"/>
                  <a:lumOff val="0"/>
                  <a:alphaOff val="0"/>
                </a:schemeClr>
              </a:solidFill>
              <a:ln>
                <a:solidFill>
                  <a:srgbClr val="ffffff">
                    <a:hueOff val="0"/>
                    <a:satOff val="0"/>
                    <a:lumOff val="0"/>
                    <a:alphaOff val="0"/>
                  </a:srgbClr>
                </a:solidFill>
              </a:ln>
            </p:spPr>
            <p:style>
              <a:lnRef idx="2"/>
              <a:fillRef idx="0"/>
              <a:effectRef idx="0"/>
              <a:fontRef idx="minor"/>
            </p:style>
          </p:sp>
          <p:sp>
            <p:nvSpPr>
              <p:cNvPr id="62" name=""/>
              <p:cNvSpPr/>
              <p:nvPr/>
            </p:nvSpPr>
            <p:spPr>
              <a:xfrm>
                <a:off x="33861240" y="11367360"/>
                <a:ext cx="1951200" cy="891720"/>
              </a:xfrm>
              <a:prstGeom prst="roundRect">
                <a:avLst>
                  <a:gd name="adj" fmla="val 10000"/>
                </a:avLst>
              </a:prstGeom>
              <a:solidFill>
                <a:schemeClr val="lt1">
                  <a:alpha val="90000"/>
                  <a:hueOff val="0"/>
                  <a:satOff val="0"/>
                  <a:lumOff val="0"/>
                  <a:alphaOff val="0"/>
                </a:schemeClr>
              </a:solidFill>
              <a:ln>
                <a:solidFill>
                  <a:srgbClr val="5b9bd5">
                    <a:hueOff val="0"/>
                    <a:satOff val="0"/>
                    <a:lumOff val="0"/>
                    <a:alphaOff val="0"/>
                  </a:srgbClr>
                </a:solidFill>
              </a:ln>
            </p:spPr>
            <p:style>
              <a:lnRef idx="2"/>
              <a:fillRef idx="0"/>
              <a:effectRef idx="0"/>
              <a:fontRef idx="minor"/>
            </p:style>
          </p:sp>
          <p:sp>
            <p:nvSpPr>
              <p:cNvPr id="63" name=""/>
              <p:cNvSpPr/>
              <p:nvPr/>
            </p:nvSpPr>
            <p:spPr>
              <a:xfrm>
                <a:off x="35884800" y="11144520"/>
                <a:ext cx="2310840" cy="891720"/>
              </a:xfrm>
              <a:prstGeom prst="chevron">
                <a:avLst>
                  <a:gd name="adj" fmla="val 40000"/>
                </a:avLst>
              </a:prstGeom>
              <a:solidFill>
                <a:schemeClr val="accent1">
                  <a:hueOff val="0"/>
                  <a:satOff val="0"/>
                  <a:lumOff val="0"/>
                  <a:alphaOff val="0"/>
                </a:schemeClr>
              </a:solidFill>
              <a:ln>
                <a:solidFill>
                  <a:srgbClr val="ffffff">
                    <a:hueOff val="0"/>
                    <a:satOff val="0"/>
                    <a:lumOff val="0"/>
                    <a:alphaOff val="0"/>
                  </a:srgbClr>
                </a:solidFill>
              </a:ln>
            </p:spPr>
            <p:style>
              <a:lnRef idx="2"/>
              <a:fillRef idx="0"/>
              <a:effectRef idx="0"/>
              <a:fontRef idx="minor"/>
            </p:style>
          </p:sp>
          <p:sp>
            <p:nvSpPr>
              <p:cNvPr id="64" name=""/>
              <p:cNvSpPr/>
              <p:nvPr/>
            </p:nvSpPr>
            <p:spPr>
              <a:xfrm>
                <a:off x="36501120" y="11367360"/>
                <a:ext cx="1951200" cy="891720"/>
              </a:xfrm>
              <a:prstGeom prst="roundRect">
                <a:avLst>
                  <a:gd name="adj" fmla="val 10000"/>
                </a:avLst>
              </a:prstGeom>
              <a:solidFill>
                <a:schemeClr val="lt1">
                  <a:alpha val="90000"/>
                  <a:hueOff val="0"/>
                  <a:satOff val="0"/>
                  <a:lumOff val="0"/>
                  <a:alphaOff val="0"/>
                </a:schemeClr>
              </a:solidFill>
              <a:ln>
                <a:solidFill>
                  <a:srgbClr val="5b9bd5">
                    <a:hueOff val="0"/>
                    <a:satOff val="0"/>
                    <a:lumOff val="0"/>
                    <a:alphaOff val="0"/>
                  </a:srgbClr>
                </a:solidFill>
              </a:ln>
            </p:spPr>
            <p:style>
              <a:lnRef idx="2"/>
              <a:fillRef idx="0"/>
              <a:effectRef idx="0"/>
              <a:fontRef idx="minor"/>
            </p:style>
          </p:sp>
          <p:sp>
            <p:nvSpPr>
              <p:cNvPr id="65" name=""/>
              <p:cNvSpPr/>
              <p:nvPr/>
            </p:nvSpPr>
            <p:spPr>
              <a:xfrm>
                <a:off x="38524680" y="11144520"/>
                <a:ext cx="2310840" cy="891720"/>
              </a:xfrm>
              <a:prstGeom prst="chevron">
                <a:avLst>
                  <a:gd name="adj" fmla="val 40000"/>
                </a:avLst>
              </a:prstGeom>
              <a:solidFill>
                <a:schemeClr val="accent1">
                  <a:hueOff val="0"/>
                  <a:satOff val="0"/>
                  <a:lumOff val="0"/>
                  <a:alphaOff val="0"/>
                </a:schemeClr>
              </a:solidFill>
              <a:ln>
                <a:solidFill>
                  <a:srgbClr val="ffffff">
                    <a:hueOff val="0"/>
                    <a:satOff val="0"/>
                    <a:lumOff val="0"/>
                    <a:alphaOff val="0"/>
                  </a:srgbClr>
                </a:solidFill>
              </a:ln>
            </p:spPr>
            <p:style>
              <a:lnRef idx="2"/>
              <a:fillRef idx="0"/>
              <a:effectRef idx="0"/>
              <a:fontRef idx="minor"/>
            </p:style>
          </p:sp>
          <p:sp>
            <p:nvSpPr>
              <p:cNvPr id="66" name=""/>
              <p:cNvSpPr/>
              <p:nvPr/>
            </p:nvSpPr>
            <p:spPr>
              <a:xfrm>
                <a:off x="39141000" y="11367360"/>
                <a:ext cx="1951200" cy="891720"/>
              </a:xfrm>
              <a:prstGeom prst="roundRect">
                <a:avLst>
                  <a:gd name="adj" fmla="val 10000"/>
                </a:avLst>
              </a:prstGeom>
              <a:solidFill>
                <a:schemeClr val="lt1">
                  <a:alpha val="90000"/>
                  <a:hueOff val="0"/>
                  <a:satOff val="0"/>
                  <a:lumOff val="0"/>
                  <a:alphaOff val="0"/>
                </a:schemeClr>
              </a:solidFill>
              <a:ln>
                <a:solidFill>
                  <a:srgbClr val="5b9bd5">
                    <a:hueOff val="0"/>
                    <a:satOff val="0"/>
                    <a:lumOff val="0"/>
                    <a:alphaOff val="0"/>
                  </a:srgbClr>
                </a:solidFill>
              </a:ln>
            </p:spPr>
            <p:style>
              <a:lnRef idx="2"/>
              <a:fillRef idx="0"/>
              <a:effectRef idx="0"/>
              <a:fontRef idx="minor"/>
            </p:style>
          </p:sp>
        </p:grpSp>
        <p:sp>
          <p:nvSpPr>
            <p:cNvPr id="67" name="Rectangle 21"/>
            <p:cNvSpPr/>
            <p:nvPr/>
          </p:nvSpPr>
          <p:spPr>
            <a:xfrm>
              <a:off x="33328080" y="7462440"/>
              <a:ext cx="9194760" cy="344124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lang="en-US" sz="4400" spc="-1" strike="noStrike">
                  <a:solidFill>
                    <a:srgbClr val="000000"/>
                  </a:solidFill>
                  <a:latin typeface="Calibri"/>
                </a:rPr>
                <a:t>Aliquam sit amet arcu pretium turpis ultrices feugiat non eget dolor. Vivamus tempus orci non magna placerat, nec ornare sapien posuere. </a:t>
              </a:r>
              <a:endParaRPr b="0" lang="en-US" sz="4400" spc="-1" strike="noStrike">
                <a:latin typeface="Arial"/>
              </a:endParaRPr>
            </a:p>
          </p:txBody>
        </p:sp>
        <p:sp>
          <p:nvSpPr>
            <p:cNvPr id="68" name="TextBox 23"/>
            <p:cNvSpPr/>
            <p:nvPr/>
          </p:nvSpPr>
          <p:spPr>
            <a:xfrm>
              <a:off x="33770520" y="19179720"/>
              <a:ext cx="8948520" cy="411156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1" lang="en-US" sz="3770" spc="-1" strike="noStrike">
                  <a:solidFill>
                    <a:srgbClr val="000000"/>
                  </a:solidFill>
                  <a:latin typeface="Calibri"/>
                </a:rPr>
                <a:t>References</a:t>
              </a:r>
              <a:endParaRPr b="0" lang="en-US" sz="3770" spc="-1" strike="noStrike">
                <a:latin typeface="Arial"/>
              </a:endParaRPr>
            </a:p>
            <a:p>
              <a:pPr>
                <a:lnSpc>
                  <a:spcPct val="100000"/>
                </a:lnSpc>
                <a:buNone/>
              </a:pPr>
              <a:endParaRPr b="0" lang="en-US" sz="3770" spc="-1" strike="noStrike">
                <a:latin typeface="Arial"/>
              </a:endParaRPr>
            </a:p>
            <a:p>
              <a:pPr marL="489960" indent="-489960">
                <a:lnSpc>
                  <a:spcPct val="100000"/>
                </a:lnSpc>
                <a:buClr>
                  <a:srgbClr val="000000"/>
                </a:buClr>
                <a:buFont typeface="Arial"/>
                <a:buChar char="•"/>
              </a:pPr>
              <a:r>
                <a:rPr b="0" lang="en-US" sz="3770" spc="-1" strike="noStrike">
                  <a:solidFill>
                    <a:srgbClr val="000000"/>
                  </a:solidFill>
                  <a:latin typeface="Calibri"/>
                </a:rPr>
                <a:t>Reference one</a:t>
              </a:r>
              <a:endParaRPr b="0" lang="en-US" sz="3770" spc="-1" strike="noStrike">
                <a:latin typeface="Arial"/>
              </a:endParaRPr>
            </a:p>
            <a:p>
              <a:pPr marL="489960" indent="-489960">
                <a:lnSpc>
                  <a:spcPct val="100000"/>
                </a:lnSpc>
                <a:buClr>
                  <a:srgbClr val="000000"/>
                </a:buClr>
                <a:buFont typeface="Arial"/>
                <a:buChar char="•"/>
              </a:pPr>
              <a:r>
                <a:rPr b="0" lang="en-US" sz="3770" spc="-1" strike="noStrike">
                  <a:solidFill>
                    <a:srgbClr val="000000"/>
                  </a:solidFill>
                  <a:latin typeface="Calibri"/>
                </a:rPr>
                <a:t>Reference two</a:t>
              </a:r>
              <a:endParaRPr b="0" lang="en-US" sz="3770" spc="-1" strike="noStrike">
                <a:latin typeface="Arial"/>
              </a:endParaRPr>
            </a:p>
            <a:p>
              <a:pPr marL="489960" indent="-489960">
                <a:lnSpc>
                  <a:spcPct val="100000"/>
                </a:lnSpc>
                <a:buClr>
                  <a:srgbClr val="000000"/>
                </a:buClr>
                <a:buFont typeface="Arial"/>
                <a:buChar char="•"/>
              </a:pPr>
              <a:r>
                <a:rPr b="0" lang="en-US" sz="3770" spc="-1" strike="noStrike">
                  <a:solidFill>
                    <a:srgbClr val="000000"/>
                  </a:solidFill>
                  <a:latin typeface="Calibri"/>
                </a:rPr>
                <a:t>Reference three</a:t>
              </a:r>
              <a:endParaRPr b="0" lang="en-US" sz="3770" spc="-1" strike="noStrike">
                <a:latin typeface="Arial"/>
              </a:endParaRPr>
            </a:p>
            <a:p>
              <a:pPr marL="489960" indent="-489960">
                <a:lnSpc>
                  <a:spcPct val="100000"/>
                </a:lnSpc>
                <a:buClr>
                  <a:srgbClr val="000000"/>
                </a:buClr>
                <a:buFont typeface="Arial"/>
                <a:buChar char="•"/>
              </a:pPr>
              <a:r>
                <a:rPr b="0" lang="en-US" sz="3770" spc="-1" strike="noStrike">
                  <a:solidFill>
                    <a:srgbClr val="000000"/>
                  </a:solidFill>
                  <a:latin typeface="Calibri"/>
                </a:rPr>
                <a:t>Reference four</a:t>
              </a:r>
              <a:endParaRPr b="0" lang="en-US" sz="3770" spc="-1" strike="noStrike">
                <a:latin typeface="Arial"/>
              </a:endParaRPr>
            </a:p>
            <a:p>
              <a:pPr marL="489960" indent="-489960">
                <a:lnSpc>
                  <a:spcPct val="100000"/>
                </a:lnSpc>
                <a:buClr>
                  <a:srgbClr val="000000"/>
                </a:buClr>
                <a:buFont typeface="Arial"/>
                <a:buChar char="•"/>
              </a:pPr>
              <a:r>
                <a:rPr b="0" lang="en-US" sz="3770" spc="-1" strike="noStrike">
                  <a:solidFill>
                    <a:srgbClr val="000000"/>
                  </a:solidFill>
                  <a:latin typeface="Calibri"/>
                </a:rPr>
                <a:t>Reference five</a:t>
              </a:r>
              <a:endParaRPr b="0" lang="en-US" sz="3770" spc="-1" strike="noStrike">
                <a:latin typeface="Arial"/>
              </a:endParaRPr>
            </a:p>
          </p:txBody>
        </p:sp>
        <p:sp>
          <p:nvSpPr>
            <p:cNvPr id="69" name="Straight Connector 24"/>
            <p:cNvSpPr/>
            <p:nvPr/>
          </p:nvSpPr>
          <p:spPr>
            <a:xfrm>
              <a:off x="33653880" y="18693720"/>
              <a:ext cx="8382240" cy="93960"/>
            </a:xfrm>
            <a:prstGeom prst="line">
              <a:avLst/>
            </a:prstGeom>
            <a:ln w="12700">
              <a:solidFill>
                <a:srgbClr val="000000"/>
              </a:solidFill>
            </a:ln>
          </p:spPr>
          <p:style>
            <a:lnRef idx="1">
              <a:schemeClr val="accent1"/>
            </a:lnRef>
            <a:fillRef idx="0">
              <a:schemeClr val="accent1"/>
            </a:fillRef>
            <a:effectRef idx="0">
              <a:schemeClr val="accent1"/>
            </a:effectRef>
            <a:fontRef idx="minor"/>
          </p:style>
        </p:sp>
      </p:grpSp>
      <p:grpSp>
        <p:nvGrpSpPr>
          <p:cNvPr id="70" name="Group 1"/>
          <p:cNvGrpSpPr/>
          <p:nvPr/>
        </p:nvGrpSpPr>
        <p:grpSpPr>
          <a:xfrm>
            <a:off x="1313640" y="25397640"/>
            <a:ext cx="41385960" cy="6049800"/>
            <a:chOff x="1313640" y="25397640"/>
            <a:chExt cx="41385960" cy="6049800"/>
          </a:xfrm>
        </p:grpSpPr>
        <p:sp>
          <p:nvSpPr>
            <p:cNvPr id="71" name="Rounded Rectangle 30"/>
            <p:cNvSpPr/>
            <p:nvPr/>
          </p:nvSpPr>
          <p:spPr>
            <a:xfrm>
              <a:off x="1313640" y="25397640"/>
              <a:ext cx="41385960" cy="5865840"/>
            </a:xfrm>
            <a:prstGeom prst="roundRect">
              <a:avLst>
                <a:gd name="adj" fmla="val 16667"/>
              </a:avLst>
            </a:prstGeom>
            <a:noFill/>
            <a:ln>
              <a:solidFill>
                <a:srgbClr val="000000"/>
              </a:solidFill>
            </a:ln>
          </p:spPr>
          <p:style>
            <a:lnRef idx="2">
              <a:schemeClr val="accent1">
                <a:shade val="50000"/>
              </a:schemeClr>
            </a:lnRef>
            <a:fillRef idx="1">
              <a:schemeClr val="accent1"/>
            </a:fillRef>
            <a:effectRef idx="0">
              <a:schemeClr val="accent1"/>
            </a:effectRef>
            <a:fontRef idx="minor"/>
          </p:style>
        </p:sp>
        <p:sp>
          <p:nvSpPr>
            <p:cNvPr id="72" name="TextBox 31"/>
            <p:cNvSpPr/>
            <p:nvPr/>
          </p:nvSpPr>
          <p:spPr>
            <a:xfrm>
              <a:off x="3000600" y="25995240"/>
              <a:ext cx="38050560" cy="545220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0" lang="en-US" sz="4400" spc="-1" strike="noStrike">
                  <a:solidFill>
                    <a:srgbClr val="000000"/>
                  </a:solidFill>
                  <a:latin typeface="Calibri"/>
                </a:rPr>
                <a:t>Duis accumsan elit at velit consequat porta. Duis ultricies placerat lectus et commodo. Integer dignissim nec orci mollis condimentum. Nullam eget massa a odio interdum facilisis. Sed pellentesque elementum nulla, sed elementum magna vehicula ac. Integer imperdiet augue quis fermentum porttitor. Maecenas euismod aliquam sagittis. Etiam mollis maximus facilisis. Fusce aliquam mi libero, id lobortis sem faucibus a. Aenean quis porttitor nulla, a interdum lorem.</a:t>
              </a:r>
              <a:endParaRPr b="0" lang="en-US" sz="4400" spc="-1" strike="noStrike">
                <a:latin typeface="Arial"/>
              </a:endParaRPr>
            </a:p>
            <a:p>
              <a:pPr>
                <a:lnSpc>
                  <a:spcPct val="100000"/>
                </a:lnSpc>
                <a:buNone/>
              </a:pPr>
              <a:endParaRPr b="0" lang="en-US" sz="4400" spc="-1" strike="noStrike">
                <a:latin typeface="Arial"/>
              </a:endParaRPr>
            </a:p>
            <a:p>
              <a:pPr>
                <a:lnSpc>
                  <a:spcPct val="100000"/>
                </a:lnSpc>
                <a:buNone/>
              </a:pPr>
              <a:r>
                <a:rPr b="0" lang="en-US" sz="4400" spc="-1" strike="noStrike">
                  <a:solidFill>
                    <a:srgbClr val="000000"/>
                  </a:solidFill>
                  <a:latin typeface="Calibri"/>
                </a:rPr>
                <a:t>Pellentesque sollicitudin bibendum urna, laoreet feugiat dolor ultrices eu. Curabitur id sem et neque mollis faucibus et ut orci. Nunc vel velit quis tortor volutpat auctor. Praesent ac ipsum non massa bibendum dignissim. Ut semper nulla a libero commodo, eget congue felis malesuada. In mauris nibh, accumsan at sem in, maximus imperdiet elit.</a:t>
              </a:r>
              <a:endParaRPr b="0" lang="en-US" sz="4400" spc="-1" strike="noStrike">
                <a:latin typeface="Arial"/>
              </a:endParaRPr>
            </a:p>
          </p:txBody>
        </p:sp>
      </p:gr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Office Theme</Template>
  <TotalTime>277</TotalTime>
  <Application>LibreOffice/7.3.7.2$Linux_X86_64 LibreOffice_project/30$Build-2</Application>
  <AppVersion>15.0000</AppVersion>
  <Words>475</Words>
  <Paragraphs>37</Paragraphs>
  <Company>UNC Chapel Hill</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2019-04-29T14:57:52Z</dcterms:created>
  <dc:creator>Delaney, Shannon Marie</dc:creator>
  <dc:description/>
  <dc:language>en-US</dc:language>
  <cp:lastModifiedBy/>
  <dcterms:modified xsi:type="dcterms:W3CDTF">2025-03-17T06:56:25Z</dcterms:modified>
  <cp:revision>13</cp:revision>
  <dc:subject/>
  <dc:title>PowerPoint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Custom</vt:lpwstr>
  </property>
  <property fmtid="{D5CDD505-2E9C-101B-9397-08002B2CF9AE}" pid="3" name="Slides">
    <vt:i4>1</vt:i4>
  </property>
</Properties>
</file>