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_rels/presentation.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3.xml" ContentType="application/vnd.openxmlformats-officedocument.drawingml.chart+xml"/>
  <Override PartName="/ppt/presProps.xml" ContentType="application/vnd.openxmlformats-officedocument.presentationml.presProps+xml"/>
  <Override PartName="/ppt/slides/_rels/slide1.xml.rels" ContentType="application/vnd.openxmlformats-package.relationships+xml"/>
  <Override PartName="/ppt/slides/slide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Lst>
  <p:sldSz cx="43891200" cy="329184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presProps" Target="presProps.xml"/>
</Relationships>
</file>

<file path=ppt/charts/chart3.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0" sz="3600" spc="-1" strike="noStrike">
                <a:solidFill>
                  <a:srgbClr val="595959"/>
                </a:solidFill>
                <a:latin typeface="Calibri"/>
              </a:defRPr>
            </a:pPr>
            <a:r>
              <a:rPr b="0" sz="3600" spc="-1" strike="noStrike">
                <a:solidFill>
                  <a:srgbClr val="595959"/>
                </a:solidFill>
                <a:latin typeface="Calibri"/>
              </a:rPr>
              <a:t>Sales</a:t>
            </a:r>
          </a:p>
        </c:rich>
      </c:tx>
      <c:overlay val="0"/>
      <c:spPr>
        <a:noFill/>
        <a:ln w="0">
          <a:noFill/>
        </a:ln>
      </c:spPr>
    </c:title>
    <c:autoTitleDeleted val="0"/>
    <c:plotArea>
      <c:pieChart>
        <c:varyColors val="1"/>
        <c:ser>
          <c:idx val="0"/>
          <c:order val="0"/>
          <c:tx>
            <c:strRef>
              <c:f>label 0</c:f>
              <c:strCache>
                <c:ptCount val="1"/>
                <c:pt idx="0">
                  <c:v>Sales</c:v>
                </c:pt>
              </c:strCache>
            </c:strRef>
          </c:tx>
          <c:spPr>
            <a:solidFill>
              <a:srgbClr val="5b9bd5"/>
            </a:solidFill>
            <a:ln w="0">
              <a:noFill/>
            </a:ln>
          </c:spPr>
          <c:explosion val="0"/>
          <c:dPt>
            <c:idx val="0"/>
            <c:spPr>
              <a:solidFill>
                <a:srgbClr val="5b9bd5"/>
              </a:solidFill>
              <a:ln w="19080">
                <a:solidFill>
                  <a:srgbClr val="ffffff"/>
                </a:solidFill>
                <a:round/>
              </a:ln>
            </c:spPr>
          </c:dPt>
          <c:dPt>
            <c:idx val="1"/>
            <c:spPr>
              <a:solidFill>
                <a:srgbClr val="ed7d31"/>
              </a:solidFill>
              <a:ln w="19080">
                <a:solidFill>
                  <a:srgbClr val="ffffff"/>
                </a:solidFill>
                <a:round/>
              </a:ln>
            </c:spPr>
          </c:dPt>
          <c:dPt>
            <c:idx val="2"/>
            <c:spPr>
              <a:solidFill>
                <a:srgbClr val="a5a5a5"/>
              </a:solidFill>
              <a:ln w="19080">
                <a:solidFill>
                  <a:srgbClr val="ffffff"/>
                </a:solidFill>
                <a:round/>
              </a:ln>
            </c:spPr>
          </c:dPt>
          <c:dPt>
            <c:idx val="3"/>
            <c:spPr>
              <a:solidFill>
                <a:srgbClr val="ffc000"/>
              </a:solidFill>
              <a:ln w="19080">
                <a:solidFill>
                  <a:srgbClr val="ffffff"/>
                </a:solidFill>
                <a:round/>
              </a:ln>
            </c:spPr>
          </c:dPt>
          <c:dLbls>
            <c:dLbl>
              <c:idx val="0"/>
              <c:txPr>
                <a:bodyPr wrap="square"/>
                <a:lstStyle/>
                <a:p>
                  <a:pPr>
                    <a:defRPr b="0" sz="1000" spc="-1" strike="noStrike">
                      <a:solidFill>
                        <a:srgbClr val="000000"/>
                      </a:solidFill>
                      <a:latin typeface="Calibri"/>
                    </a:defRPr>
                  </a:pPr>
                </a:p>
              </c:txPr>
              <c:dLblPos val="bestFit"/>
              <c:showLegendKey val="0"/>
              <c:showVal val="0"/>
              <c:showCatName val="0"/>
              <c:showSerName val="0"/>
              <c:showPercent val="0"/>
              <c:separator>; </c:separator>
            </c:dLbl>
            <c:dLbl>
              <c:idx val="1"/>
              <c:txPr>
                <a:bodyPr wrap="square"/>
                <a:lstStyle/>
                <a:p>
                  <a:pPr>
                    <a:defRPr b="0" sz="1000" spc="-1" strike="noStrike">
                      <a:solidFill>
                        <a:srgbClr val="000000"/>
                      </a:solidFill>
                      <a:latin typeface="Calibri"/>
                    </a:defRPr>
                  </a:pPr>
                </a:p>
              </c:txPr>
              <c:dLblPos val="bestFit"/>
              <c:showLegendKey val="0"/>
              <c:showVal val="0"/>
              <c:showCatName val="0"/>
              <c:showSerName val="0"/>
              <c:showPercent val="0"/>
              <c:separator>; </c:separator>
            </c:dLbl>
            <c:dLbl>
              <c:idx val="2"/>
              <c:txPr>
                <a:bodyPr wrap="square"/>
                <a:lstStyle/>
                <a:p>
                  <a:pPr>
                    <a:defRPr b="0" sz="1000" spc="-1" strike="noStrike">
                      <a:solidFill>
                        <a:srgbClr val="000000"/>
                      </a:solidFill>
                      <a:latin typeface="Calibri"/>
                    </a:defRPr>
                  </a:pPr>
                </a:p>
              </c:txPr>
              <c:dLblPos val="bestFit"/>
              <c:showLegendKey val="0"/>
              <c:showVal val="0"/>
              <c:showCatName val="0"/>
              <c:showSerName val="0"/>
              <c:showPercent val="0"/>
              <c:separator>; </c:separator>
            </c:dLbl>
            <c:dLbl>
              <c:idx val="3"/>
              <c:txPr>
                <a:bodyPr wrap="square"/>
                <a:lstStyle/>
                <a:p>
                  <a:pPr>
                    <a:defRPr b="0" sz="1000" spc="-1" strike="noStrike">
                      <a:solidFill>
                        <a:srgbClr val="000000"/>
                      </a:solidFill>
                      <a:latin typeface="Calibri"/>
                    </a:defRPr>
                  </a:pPr>
                </a:p>
              </c:txPr>
              <c:dLblPos val="bestFit"/>
              <c:showLegendKey val="0"/>
              <c:showVal val="0"/>
              <c:showCatName val="0"/>
              <c:showSerName val="0"/>
              <c:showPercent val="0"/>
              <c:separator>; </c:separator>
            </c:dLbl>
            <c:txPr>
              <a:bodyPr wrap="square"/>
              <a:lstStyle/>
              <a:p>
                <a:pPr>
                  <a:defRPr b="0" sz="1000" spc="-1" strike="noStrike">
                    <a:solidFill>
                      <a:srgbClr val="000000"/>
                    </a:solidFill>
                    <a:latin typeface="Calibri"/>
                  </a:defRPr>
                </a:pPr>
              </a:p>
            </c:txPr>
            <c:dLblPos val="bestFit"/>
            <c:showLegendKey val="0"/>
            <c:showVal val="0"/>
            <c:showCatName val="0"/>
            <c:showSerName val="0"/>
            <c:showPercent val="0"/>
            <c:separator>; </c:separator>
            <c:showLeaderLines val="1"/>
          </c:dLbls>
          <c:cat>
            <c:strRef>
              <c:f>categories</c:f>
              <c:strCache>
                <c:ptCount val="4"/>
                <c:pt idx="0">
                  <c:v>1st Qtr</c:v>
                </c:pt>
                <c:pt idx="1">
                  <c:v>2nd Qtr</c:v>
                </c:pt>
                <c:pt idx="2">
                  <c:v>3rd Qtr</c:v>
                </c:pt>
                <c:pt idx="3">
                  <c:v>4th Qtr</c:v>
                </c:pt>
              </c:strCache>
            </c:strRef>
          </c:cat>
          <c:val>
            <c:numRef>
              <c:f>0</c:f>
              <c:numCache>
                <c:formatCode>General</c:formatCode>
                <c:ptCount val="4"/>
                <c:pt idx="0">
                  <c:v>8.2</c:v>
                </c:pt>
                <c:pt idx="1">
                  <c:v>3.2</c:v>
                </c:pt>
                <c:pt idx="2">
                  <c:v>1.4</c:v>
                </c:pt>
                <c:pt idx="3">
                  <c:v>1.2</c:v>
                </c:pt>
              </c:numCache>
            </c:numRef>
          </c:val>
        </c:ser>
        <c:firstSliceAng val="0"/>
      </c:pieChart>
      <c:spPr>
        <a:noFill/>
        <a:ln w="0">
          <a:noFill/>
        </a:ln>
      </c:spPr>
    </c:plotArea>
    <c:legend>
      <c:legendPos val="b"/>
      <c:overlay val="0"/>
      <c:spPr>
        <a:noFill/>
        <a:ln w="0">
          <a:noFill/>
        </a:ln>
      </c:spPr>
      <c:txPr>
        <a:bodyPr/>
        <a:lstStyle/>
        <a:p>
          <a:pPr>
            <a:defRPr b="0" sz="2800" spc="-1" strike="noStrike">
              <a:solidFill>
                <a:srgbClr val="595959"/>
              </a:solidFill>
              <a:latin typeface="Calibri"/>
            </a:defRPr>
          </a:pPr>
        </a:p>
      </c:txPr>
    </c:legend>
    <c:plotVisOnly val="1"/>
    <c:dispBlanksAs val="gap"/>
  </c:chart>
  <c:spPr>
    <a:noFill/>
    <a:ln w="9360">
      <a:noFill/>
    </a:ln>
  </c:spPr>
</c:chartSpace>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053E6175-B4A4-4BD3-822E-F17DF175AA26}" type="slidenum">
              <a:t>&lt;#&gt;</a:t>
            </a:fld>
          </a:p>
        </p:txBody>
      </p:sp>
      <p:sp>
        <p:nvSpPr>
          <p:cNvPr id="4" name="PlaceHolder 3"/>
          <p:cNvSpPr>
            <a:spLocks noGrp="1"/>
          </p:cNvSpPr>
          <p:nvPr>
            <p:ph type="dt" idx="1"/>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26" name="PlaceHolder 2"/>
          <p:cNvSpPr>
            <a:spLocks noGrp="1"/>
          </p:cNvSpPr>
          <p:nvPr>
            <p:ph/>
          </p:nvPr>
        </p:nvSpPr>
        <p:spPr>
          <a:xfrm>
            <a:off x="2194560" y="7702560"/>
            <a:ext cx="3950172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27" name="PlaceHolder 3"/>
          <p:cNvSpPr>
            <a:spLocks noGrp="1"/>
          </p:cNvSpPr>
          <p:nvPr>
            <p:ph/>
          </p:nvPr>
        </p:nvSpPr>
        <p:spPr>
          <a:xfrm>
            <a:off x="2194560" y="17674920"/>
            <a:ext cx="3950172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791D1E6D-AC5B-4DB7-B3D9-28B958231E72}"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29" name="PlaceHolder 2"/>
          <p:cNvSpPr>
            <a:spLocks noGrp="1"/>
          </p:cNvSpPr>
          <p:nvPr>
            <p:ph/>
          </p:nvPr>
        </p:nvSpPr>
        <p:spPr>
          <a:xfrm>
            <a:off x="219456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0" name="PlaceHolder 3"/>
          <p:cNvSpPr>
            <a:spLocks noGrp="1"/>
          </p:cNvSpPr>
          <p:nvPr>
            <p:ph/>
          </p:nvPr>
        </p:nvSpPr>
        <p:spPr>
          <a:xfrm>
            <a:off x="2243520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1" name="PlaceHolder 4"/>
          <p:cNvSpPr>
            <a:spLocks noGrp="1"/>
          </p:cNvSpPr>
          <p:nvPr>
            <p:ph/>
          </p:nvPr>
        </p:nvSpPr>
        <p:spPr>
          <a:xfrm>
            <a:off x="2194560" y="1767492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2" name="PlaceHolder 5"/>
          <p:cNvSpPr>
            <a:spLocks noGrp="1"/>
          </p:cNvSpPr>
          <p:nvPr>
            <p:ph/>
          </p:nvPr>
        </p:nvSpPr>
        <p:spPr>
          <a:xfrm>
            <a:off x="22435200" y="1767492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1ABF2C8E-A00D-4C55-9A36-7C5FDB357F75}" type="slidenum">
              <a:t>&lt;#&gt;</a:t>
            </a:fld>
          </a:p>
        </p:txBody>
      </p:sp>
      <p:sp>
        <p:nvSpPr>
          <p:cNvPr id="9" name="PlaceHolder 8"/>
          <p:cNvSpPr>
            <a:spLocks noGrp="1"/>
          </p:cNvSpPr>
          <p:nvPr>
            <p:ph type="dt" idx="1"/>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34" name="PlaceHolder 2"/>
          <p:cNvSpPr>
            <a:spLocks noGrp="1"/>
          </p:cNvSpPr>
          <p:nvPr>
            <p:ph/>
          </p:nvPr>
        </p:nvSpPr>
        <p:spPr>
          <a:xfrm>
            <a:off x="2194560" y="770256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5" name="PlaceHolder 3"/>
          <p:cNvSpPr>
            <a:spLocks noGrp="1"/>
          </p:cNvSpPr>
          <p:nvPr>
            <p:ph/>
          </p:nvPr>
        </p:nvSpPr>
        <p:spPr>
          <a:xfrm>
            <a:off x="15550200" y="770256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6" name="PlaceHolder 4"/>
          <p:cNvSpPr>
            <a:spLocks noGrp="1"/>
          </p:cNvSpPr>
          <p:nvPr>
            <p:ph/>
          </p:nvPr>
        </p:nvSpPr>
        <p:spPr>
          <a:xfrm>
            <a:off x="28905480" y="770256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7" name="PlaceHolder 5"/>
          <p:cNvSpPr>
            <a:spLocks noGrp="1"/>
          </p:cNvSpPr>
          <p:nvPr>
            <p:ph/>
          </p:nvPr>
        </p:nvSpPr>
        <p:spPr>
          <a:xfrm>
            <a:off x="2194560" y="1767492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8" name="PlaceHolder 6"/>
          <p:cNvSpPr>
            <a:spLocks noGrp="1"/>
          </p:cNvSpPr>
          <p:nvPr>
            <p:ph/>
          </p:nvPr>
        </p:nvSpPr>
        <p:spPr>
          <a:xfrm>
            <a:off x="15550200" y="1767492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9" name="PlaceHolder 7"/>
          <p:cNvSpPr>
            <a:spLocks noGrp="1"/>
          </p:cNvSpPr>
          <p:nvPr>
            <p:ph/>
          </p:nvPr>
        </p:nvSpPr>
        <p:spPr>
          <a:xfrm>
            <a:off x="28905480" y="1767492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EF1F0790-E21C-45BE-9786-F1057AEDDB0E}" type="slidenum">
              <a:t>&lt;#&gt;</a:t>
            </a:fld>
          </a:p>
        </p:txBody>
      </p:sp>
      <p:sp>
        <p:nvSpPr>
          <p:cNvPr id="11" name="PlaceHolder 10"/>
          <p:cNvSpPr>
            <a:spLocks noGrp="1"/>
          </p:cNvSpPr>
          <p:nvPr>
            <p:ph type="dt" idx="1"/>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5" name="PlaceHolder 2"/>
          <p:cNvSpPr>
            <a:spLocks noGrp="1"/>
          </p:cNvSpPr>
          <p:nvPr>
            <p:ph type="subTitle"/>
          </p:nvPr>
        </p:nvSpPr>
        <p:spPr>
          <a:xfrm>
            <a:off x="2194560" y="7702560"/>
            <a:ext cx="39501720" cy="1909224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50811AD0-0D49-4E79-8E84-030BEB856B6B}"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7" name="PlaceHolder 2"/>
          <p:cNvSpPr>
            <a:spLocks noGrp="1"/>
          </p:cNvSpPr>
          <p:nvPr>
            <p:ph/>
          </p:nvPr>
        </p:nvSpPr>
        <p:spPr>
          <a:xfrm>
            <a:off x="2194560" y="7702560"/>
            <a:ext cx="39501720" cy="1909224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D4044C83-2F7E-41B1-87A6-A1DD2C902D24}"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9" name="PlaceHolder 2"/>
          <p:cNvSpPr>
            <a:spLocks noGrp="1"/>
          </p:cNvSpPr>
          <p:nvPr>
            <p:ph/>
          </p:nvPr>
        </p:nvSpPr>
        <p:spPr>
          <a:xfrm>
            <a:off x="2194560" y="7702560"/>
            <a:ext cx="19276560" cy="1909224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10" name="PlaceHolder 3"/>
          <p:cNvSpPr>
            <a:spLocks noGrp="1"/>
          </p:cNvSpPr>
          <p:nvPr>
            <p:ph/>
          </p:nvPr>
        </p:nvSpPr>
        <p:spPr>
          <a:xfrm>
            <a:off x="22435200" y="7702560"/>
            <a:ext cx="19276560" cy="1909224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C188180C-21B9-463D-9097-CB6461E2EF1E}"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480C762E-EDD6-40C3-B696-FEE4B84BFB4B}"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3291840" y="5387400"/>
            <a:ext cx="37307160" cy="5312412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160AEDCC-0A1D-4170-AE0B-DE78C2952CDE}"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14" name="PlaceHolder 2"/>
          <p:cNvSpPr>
            <a:spLocks noGrp="1"/>
          </p:cNvSpPr>
          <p:nvPr>
            <p:ph/>
          </p:nvPr>
        </p:nvSpPr>
        <p:spPr>
          <a:xfrm>
            <a:off x="219456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15" name="PlaceHolder 3"/>
          <p:cNvSpPr>
            <a:spLocks noGrp="1"/>
          </p:cNvSpPr>
          <p:nvPr>
            <p:ph/>
          </p:nvPr>
        </p:nvSpPr>
        <p:spPr>
          <a:xfrm>
            <a:off x="22435200" y="7702560"/>
            <a:ext cx="19276560" cy="1909224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16" name="PlaceHolder 4"/>
          <p:cNvSpPr>
            <a:spLocks noGrp="1"/>
          </p:cNvSpPr>
          <p:nvPr>
            <p:ph/>
          </p:nvPr>
        </p:nvSpPr>
        <p:spPr>
          <a:xfrm>
            <a:off x="2194560" y="1767492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46CA7A1E-52FA-4549-BAEB-126A1CC5ED5B}"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18" name="PlaceHolder 2"/>
          <p:cNvSpPr>
            <a:spLocks noGrp="1"/>
          </p:cNvSpPr>
          <p:nvPr>
            <p:ph/>
          </p:nvPr>
        </p:nvSpPr>
        <p:spPr>
          <a:xfrm>
            <a:off x="2194560" y="7702560"/>
            <a:ext cx="19276560" cy="1909224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19" name="PlaceHolder 3"/>
          <p:cNvSpPr>
            <a:spLocks noGrp="1"/>
          </p:cNvSpPr>
          <p:nvPr>
            <p:ph/>
          </p:nvPr>
        </p:nvSpPr>
        <p:spPr>
          <a:xfrm>
            <a:off x="2243520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20" name="PlaceHolder 4"/>
          <p:cNvSpPr>
            <a:spLocks noGrp="1"/>
          </p:cNvSpPr>
          <p:nvPr>
            <p:ph/>
          </p:nvPr>
        </p:nvSpPr>
        <p:spPr>
          <a:xfrm>
            <a:off x="22435200" y="1767492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9A74A137-795A-4D6E-B7F5-9F27FC9D4FA9}"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22" name="PlaceHolder 2"/>
          <p:cNvSpPr>
            <a:spLocks noGrp="1"/>
          </p:cNvSpPr>
          <p:nvPr>
            <p:ph/>
          </p:nvPr>
        </p:nvSpPr>
        <p:spPr>
          <a:xfrm>
            <a:off x="219456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23" name="PlaceHolder 3"/>
          <p:cNvSpPr>
            <a:spLocks noGrp="1"/>
          </p:cNvSpPr>
          <p:nvPr>
            <p:ph/>
          </p:nvPr>
        </p:nvSpPr>
        <p:spPr>
          <a:xfrm>
            <a:off x="2243520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24" name="PlaceHolder 4"/>
          <p:cNvSpPr>
            <a:spLocks noGrp="1"/>
          </p:cNvSpPr>
          <p:nvPr>
            <p:ph/>
          </p:nvPr>
        </p:nvSpPr>
        <p:spPr>
          <a:xfrm>
            <a:off x="2194560" y="17674920"/>
            <a:ext cx="3950172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0203754-EED6-4CF6-B3A8-84618D485F22}" type="slidenum">
              <a:t>&lt;#&gt;</a:t>
            </a:fld>
          </a:p>
        </p:txBody>
      </p:sp>
      <p:sp>
        <p:nvSpPr>
          <p:cNvPr id="8" name="PlaceHolder 7"/>
          <p:cNvSpPr>
            <a:spLocks noGrp="1"/>
          </p:cNvSpPr>
          <p:nvPr>
            <p:ph type="dt" idx="1"/>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3291840" y="5387400"/>
            <a:ext cx="37307160" cy="11460240"/>
          </a:xfrm>
          <a:prstGeom prst="rect">
            <a:avLst/>
          </a:prstGeom>
          <a:noFill/>
          <a:ln w="0">
            <a:noFill/>
          </a:ln>
        </p:spPr>
        <p:txBody>
          <a:bodyPr anchor="b">
            <a:noAutofit/>
          </a:bodyPr>
          <a:p>
            <a:pPr algn="ctr">
              <a:lnSpc>
                <a:spcPct val="90000"/>
              </a:lnSpc>
              <a:buNone/>
            </a:pPr>
            <a:r>
              <a:rPr b="0" lang="en-US" sz="28800" spc="-1" strike="noStrike">
                <a:solidFill>
                  <a:srgbClr val="000000"/>
                </a:solidFill>
                <a:latin typeface="Calibri Light"/>
              </a:rPr>
              <a:t>Click to edit Master title style</a:t>
            </a:r>
            <a:endParaRPr b="0" lang="en-US" sz="28800" spc="-1" strike="noStrike">
              <a:solidFill>
                <a:srgbClr val="000000"/>
              </a:solidFill>
              <a:latin typeface="Calibri"/>
            </a:endParaRPr>
          </a:p>
        </p:txBody>
      </p:sp>
      <p:sp>
        <p:nvSpPr>
          <p:cNvPr id="1" name="PlaceHolder 2"/>
          <p:cNvSpPr>
            <a:spLocks noGrp="1"/>
          </p:cNvSpPr>
          <p:nvPr>
            <p:ph type="dt" idx="1"/>
          </p:nvPr>
        </p:nvSpPr>
        <p:spPr>
          <a:xfrm>
            <a:off x="3017520" y="30510360"/>
            <a:ext cx="9875160" cy="1752120"/>
          </a:xfrm>
          <a:prstGeom prst="rect">
            <a:avLst/>
          </a:prstGeom>
          <a:noFill/>
          <a:ln w="0">
            <a:noFill/>
          </a:ln>
        </p:spPr>
        <p:txBody>
          <a:bodyPr anchor="ctr">
            <a:noAutofit/>
          </a:bodyPr>
          <a:lstStyle>
            <a:lvl1pPr>
              <a:lnSpc>
                <a:spcPct val="100000"/>
              </a:lnSpc>
              <a:buNone/>
              <a:defRPr b="0" lang="en-US" sz="5760" spc="-1" strike="noStrike">
                <a:solidFill>
                  <a:srgbClr val="8b8b8b"/>
                </a:solidFill>
                <a:latin typeface="Calibri"/>
              </a:defRPr>
            </a:lvl1pPr>
          </a:lstStyle>
          <a:p>
            <a:pPr>
              <a:lnSpc>
                <a:spcPct val="100000"/>
              </a:lnSpc>
              <a:buNone/>
            </a:pPr>
            <a:r>
              <a:rPr b="0" lang="en-US" sz="5760" spc="-1" strike="noStrike">
                <a:solidFill>
                  <a:srgbClr val="8b8b8b"/>
                </a:solidFill>
                <a:latin typeface="Calibri"/>
              </a:rPr>
              <a:t>&lt;date/time&gt;</a:t>
            </a:r>
            <a:endParaRPr b="0" lang="en-US" sz="5760" spc="-1" strike="noStrike">
              <a:latin typeface="Times New Roman"/>
            </a:endParaRPr>
          </a:p>
        </p:txBody>
      </p:sp>
      <p:sp>
        <p:nvSpPr>
          <p:cNvPr id="2" name="PlaceHolder 3"/>
          <p:cNvSpPr>
            <a:spLocks noGrp="1"/>
          </p:cNvSpPr>
          <p:nvPr>
            <p:ph type="ftr" idx="2"/>
          </p:nvPr>
        </p:nvSpPr>
        <p:spPr>
          <a:xfrm>
            <a:off x="14538960" y="30510360"/>
            <a:ext cx="14812920" cy="1752120"/>
          </a:xfrm>
          <a:prstGeom prst="rect">
            <a:avLst/>
          </a:prstGeom>
          <a:noFill/>
          <a:ln w="0">
            <a:noFill/>
          </a:ln>
        </p:spPr>
        <p:txBody>
          <a:bodyPr anchor="ctr">
            <a:noAutofit/>
          </a:bodyPr>
          <a:lstStyle>
            <a:lvl1pPr algn="ctr">
              <a:buNone/>
              <a:defRPr b="0" lang="en-US" sz="1400" spc="-1" strike="noStrike">
                <a:latin typeface="Times New Roman"/>
              </a:defRPr>
            </a:lvl1pPr>
          </a:lstStyle>
          <a:p>
            <a:pPr algn="ctr">
              <a:buNone/>
            </a:pPr>
            <a:r>
              <a:rPr b="0" lang="en-US" sz="1400" spc="-1" strike="noStrike">
                <a:latin typeface="Times New Roman"/>
              </a:rPr>
              <a:t>&lt;footer&gt;</a:t>
            </a:r>
            <a:endParaRPr b="0" lang="en-US" sz="1400" spc="-1" strike="noStrike">
              <a:latin typeface="Times New Roman"/>
            </a:endParaRPr>
          </a:p>
        </p:txBody>
      </p:sp>
      <p:sp>
        <p:nvSpPr>
          <p:cNvPr id="3" name="PlaceHolder 4"/>
          <p:cNvSpPr>
            <a:spLocks noGrp="1"/>
          </p:cNvSpPr>
          <p:nvPr>
            <p:ph type="sldNum" idx="3"/>
          </p:nvPr>
        </p:nvSpPr>
        <p:spPr>
          <a:xfrm>
            <a:off x="30998160" y="30510360"/>
            <a:ext cx="9875160" cy="1752120"/>
          </a:xfrm>
          <a:prstGeom prst="rect">
            <a:avLst/>
          </a:prstGeom>
          <a:noFill/>
          <a:ln w="0">
            <a:noFill/>
          </a:ln>
        </p:spPr>
        <p:txBody>
          <a:bodyPr anchor="ctr">
            <a:noAutofit/>
          </a:bodyPr>
          <a:lstStyle>
            <a:lvl1pPr algn="r">
              <a:lnSpc>
                <a:spcPct val="100000"/>
              </a:lnSpc>
              <a:buNone/>
              <a:defRPr b="0" lang="en-US" sz="5760" spc="-1" strike="noStrike">
                <a:solidFill>
                  <a:srgbClr val="8b8b8b"/>
                </a:solidFill>
                <a:latin typeface="Calibri"/>
              </a:defRPr>
            </a:lvl1pPr>
          </a:lstStyle>
          <a:p>
            <a:pPr algn="r">
              <a:lnSpc>
                <a:spcPct val="100000"/>
              </a:lnSpc>
              <a:buNone/>
            </a:pPr>
            <a:fld id="{DA49CA5C-9D0F-43A5-8213-EBDB29C8A6C2}" type="slidenum">
              <a:rPr b="0" lang="en-US" sz="5760" spc="-1" strike="noStrike">
                <a:solidFill>
                  <a:srgbClr val="8b8b8b"/>
                </a:solidFill>
                <a:latin typeface="Calibri"/>
              </a:rPr>
              <a:t>&lt;number&gt;</a:t>
            </a:fld>
            <a:endParaRPr b="0" lang="en-US" sz="576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chart" Target="../charts/chart3.xml"/><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 name="Rectangle 3"/>
          <p:cNvSpPr/>
          <p:nvPr/>
        </p:nvSpPr>
        <p:spPr>
          <a:xfrm>
            <a:off x="0" y="0"/>
            <a:ext cx="43890840" cy="4343040"/>
          </a:xfrm>
          <a:prstGeom prst="rect">
            <a:avLst/>
          </a:prstGeom>
          <a:solidFill>
            <a:srgbClr val="7bafd4"/>
          </a:solidFill>
          <a:ln>
            <a:noFill/>
          </a:ln>
        </p:spPr>
        <p:style>
          <a:lnRef idx="2">
            <a:schemeClr val="accent1">
              <a:shade val="50000"/>
            </a:schemeClr>
          </a:lnRef>
          <a:fillRef idx="1">
            <a:schemeClr val="accent1"/>
          </a:fillRef>
          <a:effectRef idx="0">
            <a:schemeClr val="accent1"/>
          </a:effectRef>
          <a:fontRef idx="minor"/>
        </p:style>
      </p:sp>
      <p:grpSp>
        <p:nvGrpSpPr>
          <p:cNvPr id="41" name="Group 23"/>
          <p:cNvGrpSpPr/>
          <p:nvPr/>
        </p:nvGrpSpPr>
        <p:grpSpPr>
          <a:xfrm>
            <a:off x="14687640" y="20966040"/>
            <a:ext cx="14687280" cy="14103720"/>
            <a:chOff x="14687640" y="20966040"/>
            <a:chExt cx="14687280" cy="14103720"/>
          </a:xfrm>
        </p:grpSpPr>
        <p:sp>
          <p:nvSpPr>
            <p:cNvPr id="42" name="Rectangle 5"/>
            <p:cNvSpPr/>
            <p:nvPr/>
          </p:nvSpPr>
          <p:spPr>
            <a:xfrm>
              <a:off x="14687640" y="20966040"/>
              <a:ext cx="14687280" cy="11952000"/>
            </a:xfrm>
            <a:prstGeom prst="rect">
              <a:avLst/>
            </a:prstGeom>
            <a:solidFill>
              <a:srgbClr val="12294b"/>
            </a:solidFill>
            <a:ln>
              <a:noFill/>
            </a:ln>
          </p:spPr>
          <p:style>
            <a:lnRef idx="2">
              <a:schemeClr val="accent1">
                <a:shade val="50000"/>
              </a:schemeClr>
            </a:lnRef>
            <a:fillRef idx="1">
              <a:schemeClr val="accent1"/>
            </a:fillRef>
            <a:effectRef idx="0">
              <a:schemeClr val="accent1"/>
            </a:effectRef>
            <a:fontRef idx="minor"/>
          </p:style>
        </p:sp>
        <p:sp>
          <p:nvSpPr>
            <p:cNvPr id="43" name="TextBox 9"/>
            <p:cNvSpPr/>
            <p:nvPr/>
          </p:nvSpPr>
          <p:spPr>
            <a:xfrm>
              <a:off x="15381000" y="21516120"/>
              <a:ext cx="13258440" cy="135536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5200" spc="-1" strike="noStrike">
                  <a:solidFill>
                    <a:srgbClr val="ffffff"/>
                  </a:solidFill>
                  <a:latin typeface="Calibri"/>
                </a:rPr>
                <a:t>Lorem ipsum dolor sit amet, consectetur adipiscing elit. Nullam leo dui, posuere sit amet dolor eget, aliquet molestie turpis. Praesent nibh neque, tristique ut est at, finibus gravida.</a:t>
              </a:r>
              <a:endParaRPr b="0" lang="en-US" sz="5200" spc="-1" strike="noStrike">
                <a:latin typeface="Arial"/>
              </a:endParaRPr>
            </a:p>
            <a:p>
              <a:pPr>
                <a:lnSpc>
                  <a:spcPct val="100000"/>
                </a:lnSpc>
                <a:buNone/>
              </a:pPr>
              <a:endParaRPr b="0" lang="en-US" sz="5200" spc="-1" strike="noStrike">
                <a:latin typeface="Arial"/>
              </a:endParaRPr>
            </a:p>
            <a:p>
              <a:pPr marL="685800" indent="-685800">
                <a:lnSpc>
                  <a:spcPct val="100000"/>
                </a:lnSpc>
                <a:buClr>
                  <a:srgbClr val="ffffff"/>
                </a:buClr>
                <a:buFont typeface="Wingdings" charset="2"/>
                <a:buChar char=""/>
              </a:pPr>
              <a:r>
                <a:rPr b="0" lang="en-US" sz="5200" spc="-1" strike="noStrike">
                  <a:solidFill>
                    <a:srgbClr val="ffffff"/>
                  </a:solidFill>
                  <a:latin typeface="Calibri"/>
                </a:rPr>
                <a:t>Aliquam a dapibus risus.</a:t>
              </a:r>
              <a:endParaRPr b="0" lang="en-US" sz="5200" spc="-1" strike="noStrike">
                <a:latin typeface="Arial"/>
              </a:endParaRPr>
            </a:p>
            <a:p>
              <a:pPr marL="685800" indent="-685800">
                <a:lnSpc>
                  <a:spcPct val="100000"/>
                </a:lnSpc>
                <a:buClr>
                  <a:srgbClr val="ffffff"/>
                </a:buClr>
                <a:buFont typeface="Wingdings" charset="2"/>
                <a:buChar char=""/>
              </a:pPr>
              <a:r>
                <a:rPr b="0" lang="en-US" sz="5200" spc="-1" strike="noStrike">
                  <a:solidFill>
                    <a:srgbClr val="ffffff"/>
                  </a:solidFill>
                  <a:latin typeface="Calibri"/>
                </a:rPr>
                <a:t>Vivamus leo dui, laore</a:t>
              </a:r>
              <a:endParaRPr b="0" lang="en-US" sz="5200" spc="-1" strike="noStrike">
                <a:latin typeface="Arial"/>
              </a:endParaRPr>
            </a:p>
            <a:p>
              <a:pPr marL="685800" indent="-685800">
                <a:lnSpc>
                  <a:spcPct val="100000"/>
                </a:lnSpc>
                <a:buClr>
                  <a:srgbClr val="ffffff"/>
                </a:buClr>
                <a:buFont typeface="Wingdings" charset="2"/>
                <a:buChar char=""/>
              </a:pPr>
              <a:r>
                <a:rPr b="0" lang="en-US" sz="5200" spc="-1" strike="noStrike">
                  <a:solidFill>
                    <a:srgbClr val="ffffff"/>
                  </a:solidFill>
                  <a:latin typeface="Calibri"/>
                </a:rPr>
                <a:t>et sit amet ipsum eu, ultrices dapibus odio. </a:t>
              </a:r>
              <a:r>
                <a:rPr b="0" lang="fr-FR" sz="5200" spc="-1" strike="noStrike">
                  <a:solidFill>
                    <a:srgbClr val="ffffff"/>
                  </a:solidFill>
                  <a:latin typeface="Calibri"/>
                </a:rPr>
                <a:t>Duis mollis tincidunt lorem, non congue mauris sagittis ac. Suspendisse nec dignissim turpis. Nunc tristique sit amet quam ut ultricies. </a:t>
              </a:r>
              <a:endParaRPr b="0" lang="en-US" sz="5200" spc="-1" strike="noStrike">
                <a:latin typeface="Arial"/>
              </a:endParaRPr>
            </a:p>
            <a:p>
              <a:pPr marL="685800" indent="-685800">
                <a:lnSpc>
                  <a:spcPct val="100000"/>
                </a:lnSpc>
                <a:buClr>
                  <a:srgbClr val="ffffff"/>
                </a:buClr>
                <a:buFont typeface="Wingdings" charset="2"/>
                <a:buChar char=""/>
              </a:pPr>
              <a:r>
                <a:rPr b="0" lang="fr-FR" sz="5200" spc="-1" strike="noStrike">
                  <a:solidFill>
                    <a:srgbClr val="ffffff"/>
                  </a:solidFill>
                  <a:latin typeface="Calibri"/>
                </a:rPr>
                <a:t>Nulla maximus mi sit amet risus semper, quis auctor purus porta.</a:t>
              </a:r>
              <a:endParaRPr b="0" lang="en-US" sz="5200" spc="-1" strike="noStrike">
                <a:latin typeface="Arial"/>
              </a:endParaRPr>
            </a:p>
          </p:txBody>
        </p:sp>
      </p:grpSp>
      <p:grpSp>
        <p:nvGrpSpPr>
          <p:cNvPr id="44" name="Group 21"/>
          <p:cNvGrpSpPr/>
          <p:nvPr/>
        </p:nvGrpSpPr>
        <p:grpSpPr>
          <a:xfrm>
            <a:off x="399960" y="5086440"/>
            <a:ext cx="13572720" cy="13498920"/>
            <a:chOff x="399960" y="5086440"/>
            <a:chExt cx="13572720" cy="13498920"/>
          </a:xfrm>
        </p:grpSpPr>
        <p:sp>
          <p:nvSpPr>
            <p:cNvPr id="45" name="TextBox 6"/>
            <p:cNvSpPr/>
            <p:nvPr/>
          </p:nvSpPr>
          <p:spPr>
            <a:xfrm>
              <a:off x="399960" y="5086440"/>
              <a:ext cx="13258440" cy="130860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8000" spc="-1" strike="noStrike">
                  <a:solidFill>
                    <a:srgbClr val="000000"/>
                  </a:solidFill>
                  <a:latin typeface="Calibri"/>
                </a:rPr>
                <a:t>Heading 1</a:t>
              </a:r>
              <a:endParaRPr b="0" lang="en-US" sz="8000" spc="-1" strike="noStrike">
                <a:latin typeface="Arial"/>
              </a:endParaRPr>
            </a:p>
          </p:txBody>
        </p:sp>
        <p:sp>
          <p:nvSpPr>
            <p:cNvPr id="46" name="Rectangle 11"/>
            <p:cNvSpPr/>
            <p:nvPr/>
          </p:nvSpPr>
          <p:spPr>
            <a:xfrm>
              <a:off x="399960" y="6409800"/>
              <a:ext cx="13572720" cy="50508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p:style>
        </p:sp>
        <p:sp>
          <p:nvSpPr>
            <p:cNvPr id="47" name="TextBox 14"/>
            <p:cNvSpPr/>
            <p:nvPr/>
          </p:nvSpPr>
          <p:spPr>
            <a:xfrm>
              <a:off x="557280" y="6615720"/>
              <a:ext cx="13258440" cy="119696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endParaRPr b="0" lang="en-US" sz="5200" spc="-1" strike="noStrike">
                <a:latin typeface="Arial"/>
              </a:endParaRPr>
            </a:p>
            <a:p>
              <a:pPr>
                <a:lnSpc>
                  <a:spcPct val="100000"/>
                </a:lnSpc>
                <a:buNone/>
              </a:pPr>
              <a:r>
                <a:rPr b="0" lang="en-US" sz="5200" spc="-1" strike="noStrike">
                  <a:solidFill>
                    <a:srgbClr val="000000"/>
                  </a:solidFill>
                  <a:latin typeface="Calibri"/>
                </a:rPr>
                <a:t>Lorem ipsum dolor sit amet, consectetur adipiscing elit. Nullam leo dui, posuere sit amet dolor eget, aliquet molestie turpis. </a:t>
              </a:r>
              <a:endParaRPr b="0" lang="en-US" sz="5200" spc="-1" strike="noStrike">
                <a:latin typeface="Arial"/>
              </a:endParaRPr>
            </a:p>
            <a:p>
              <a:pPr>
                <a:lnSpc>
                  <a:spcPct val="100000"/>
                </a:lnSpc>
                <a:buNone/>
              </a:pPr>
              <a:endParaRPr b="0" lang="en-US" sz="5200" spc="-1" strike="noStrike">
                <a:latin typeface="Arial"/>
              </a:endParaRPr>
            </a:p>
            <a:p>
              <a:pPr marL="685800" indent="-685800">
                <a:lnSpc>
                  <a:spcPct val="100000"/>
                </a:lnSpc>
                <a:buClr>
                  <a:srgbClr val="000000"/>
                </a:buClr>
                <a:buFont typeface="Arial"/>
                <a:buChar char="•"/>
              </a:pPr>
              <a:r>
                <a:rPr b="0" lang="en-US" sz="5200" spc="-1" strike="noStrike">
                  <a:solidFill>
                    <a:srgbClr val="000000"/>
                  </a:solidFill>
                  <a:latin typeface="Calibri"/>
                </a:rPr>
                <a:t>Praesent nibh neque, tristique ut est at, finibus gravida neque.</a:t>
              </a:r>
              <a:endParaRPr b="0" lang="en-US" sz="5200" spc="-1" strike="noStrike">
                <a:latin typeface="Arial"/>
              </a:endParaRPr>
            </a:p>
            <a:p>
              <a:pPr marL="685800" indent="-685800">
                <a:lnSpc>
                  <a:spcPct val="100000"/>
                </a:lnSpc>
                <a:buClr>
                  <a:srgbClr val="000000"/>
                </a:buClr>
                <a:buFont typeface="Arial"/>
                <a:buChar char="•"/>
              </a:pPr>
              <a:r>
                <a:rPr b="0" lang="en-US" sz="5200" spc="-1" strike="noStrike">
                  <a:solidFill>
                    <a:srgbClr val="000000"/>
                  </a:solidFill>
                  <a:latin typeface="Calibri"/>
                </a:rPr>
                <a:t>Sed blandit molestie libero. Integer tempus nibh ac augue commodo, sit amet feugiat erat lacinia. </a:t>
              </a:r>
              <a:endParaRPr b="0" lang="en-US" sz="5200" spc="-1" strike="noStrike">
                <a:latin typeface="Arial"/>
              </a:endParaRPr>
            </a:p>
            <a:p>
              <a:pPr marL="685800" indent="-685800">
                <a:lnSpc>
                  <a:spcPct val="100000"/>
                </a:lnSpc>
                <a:buClr>
                  <a:srgbClr val="000000"/>
                </a:buClr>
                <a:buFont typeface="Arial"/>
                <a:buChar char="•"/>
              </a:pPr>
              <a:r>
                <a:rPr b="0" lang="en-US" sz="5200" spc="-1" strike="noStrike">
                  <a:solidFill>
                    <a:srgbClr val="000000"/>
                  </a:solidFill>
                  <a:latin typeface="Calibri"/>
                </a:rPr>
                <a:t>Duis convallis, mi congue commodo mattis, nunc metus lacinia est, vitae rhoncus est nulla non ante.</a:t>
              </a:r>
              <a:endParaRPr b="0" lang="en-US" sz="5200" spc="-1" strike="noStrike">
                <a:latin typeface="Arial"/>
              </a:endParaRPr>
            </a:p>
            <a:p>
              <a:pPr>
                <a:lnSpc>
                  <a:spcPct val="100000"/>
                </a:lnSpc>
                <a:buNone/>
              </a:pPr>
              <a:endParaRPr b="0" lang="en-US" sz="5200" spc="-1" strike="noStrike">
                <a:latin typeface="Arial"/>
              </a:endParaRPr>
            </a:p>
          </p:txBody>
        </p:sp>
      </p:grpSp>
      <p:grpSp>
        <p:nvGrpSpPr>
          <p:cNvPr id="48" name="Group 22"/>
          <p:cNvGrpSpPr/>
          <p:nvPr/>
        </p:nvGrpSpPr>
        <p:grpSpPr>
          <a:xfrm>
            <a:off x="399960" y="17640360"/>
            <a:ext cx="13572720" cy="11049480"/>
            <a:chOff x="399960" y="17640360"/>
            <a:chExt cx="13572720" cy="11049480"/>
          </a:xfrm>
        </p:grpSpPr>
        <p:sp>
          <p:nvSpPr>
            <p:cNvPr id="49" name="TextBox 7"/>
            <p:cNvSpPr/>
            <p:nvPr/>
          </p:nvSpPr>
          <p:spPr>
            <a:xfrm>
              <a:off x="399960" y="17640360"/>
              <a:ext cx="13258440" cy="130860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8000" spc="-1" strike="noStrike">
                  <a:solidFill>
                    <a:srgbClr val="000000"/>
                  </a:solidFill>
                  <a:latin typeface="Calibri"/>
                </a:rPr>
                <a:t>Heading 2</a:t>
              </a:r>
              <a:endParaRPr b="0" lang="en-US" sz="8000" spc="-1" strike="noStrike">
                <a:latin typeface="Arial"/>
              </a:endParaRPr>
            </a:p>
          </p:txBody>
        </p:sp>
        <p:sp>
          <p:nvSpPr>
            <p:cNvPr id="50" name="Rectangle 12"/>
            <p:cNvSpPr/>
            <p:nvPr/>
          </p:nvSpPr>
          <p:spPr>
            <a:xfrm>
              <a:off x="399960" y="18963720"/>
              <a:ext cx="13572720" cy="52416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p:style>
        </p:sp>
        <p:sp>
          <p:nvSpPr>
            <p:cNvPr id="51" name="TextBox 15"/>
            <p:cNvSpPr/>
            <p:nvPr/>
          </p:nvSpPr>
          <p:spPr>
            <a:xfrm>
              <a:off x="399960" y="19888200"/>
              <a:ext cx="13258440" cy="88016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endParaRPr b="0" lang="en-US" sz="5200" spc="-1" strike="noStrike">
                <a:latin typeface="Arial"/>
              </a:endParaRPr>
            </a:p>
            <a:p>
              <a:pPr marL="685800" indent="-685800">
                <a:lnSpc>
                  <a:spcPct val="100000"/>
                </a:lnSpc>
                <a:buClr>
                  <a:srgbClr val="000000"/>
                </a:buClr>
                <a:buFont typeface="Arial"/>
                <a:buChar char="•"/>
              </a:pPr>
              <a:r>
                <a:rPr b="0" lang="en-US" sz="5200" spc="-1" strike="noStrike">
                  <a:solidFill>
                    <a:srgbClr val="000000"/>
                  </a:solidFill>
                  <a:latin typeface="Calibri"/>
                </a:rPr>
                <a:t>Morbi consectetur dolor id tellus rutrum, eu mollis enim dictum. </a:t>
              </a:r>
              <a:endParaRPr b="0" lang="en-US" sz="5200" spc="-1" strike="noStrike">
                <a:latin typeface="Arial"/>
              </a:endParaRPr>
            </a:p>
            <a:p>
              <a:pPr marL="685800" indent="-685800">
                <a:lnSpc>
                  <a:spcPct val="100000"/>
                </a:lnSpc>
                <a:buClr>
                  <a:srgbClr val="000000"/>
                </a:buClr>
                <a:buFont typeface="Arial"/>
                <a:buChar char="•"/>
              </a:pPr>
              <a:r>
                <a:rPr b="0" lang="en-US" sz="5200" spc="-1" strike="noStrike">
                  <a:solidFill>
                    <a:srgbClr val="000000"/>
                  </a:solidFill>
                  <a:latin typeface="Calibri"/>
                </a:rPr>
                <a:t>Aliquam elementum aliquet velit sed auctor. </a:t>
              </a:r>
              <a:endParaRPr b="0" lang="en-US" sz="5200" spc="-1" strike="noStrike">
                <a:latin typeface="Arial"/>
              </a:endParaRPr>
            </a:p>
            <a:p>
              <a:pPr marL="685800" indent="-685800">
                <a:lnSpc>
                  <a:spcPct val="100000"/>
                </a:lnSpc>
                <a:buClr>
                  <a:srgbClr val="000000"/>
                </a:buClr>
                <a:buFont typeface="Arial"/>
                <a:buChar char="•"/>
              </a:pPr>
              <a:r>
                <a:rPr b="0" lang="en-US" sz="5200" spc="-1" strike="noStrike">
                  <a:solidFill>
                    <a:srgbClr val="000000"/>
                  </a:solidFill>
                  <a:latin typeface="Calibri"/>
                </a:rPr>
                <a:t>Donec sollicitudin maximus commodo. Donec fermentum magna eu orci maximus, quis tempus arcu ultricies. </a:t>
              </a:r>
              <a:endParaRPr b="0" lang="en-US" sz="5200" spc="-1" strike="noStrike">
                <a:latin typeface="Arial"/>
              </a:endParaRPr>
            </a:p>
            <a:p>
              <a:pPr marL="685800" indent="-685800">
                <a:lnSpc>
                  <a:spcPct val="100000"/>
                </a:lnSpc>
                <a:buClr>
                  <a:srgbClr val="000000"/>
                </a:buClr>
                <a:buFont typeface="Arial"/>
                <a:buChar char="•"/>
              </a:pPr>
              <a:r>
                <a:rPr b="0" lang="en-US" sz="5200" spc="-1" strike="noStrike">
                  <a:solidFill>
                    <a:srgbClr val="000000"/>
                  </a:solidFill>
                  <a:latin typeface="Calibri"/>
                </a:rPr>
                <a:t>Proin eu tortor et tellus laoreet gravida vel sit amet ante.</a:t>
              </a:r>
              <a:endParaRPr b="0" lang="en-US" sz="5200" spc="-1" strike="noStrike">
                <a:latin typeface="Arial"/>
              </a:endParaRPr>
            </a:p>
          </p:txBody>
        </p:sp>
      </p:grpSp>
      <p:grpSp>
        <p:nvGrpSpPr>
          <p:cNvPr id="52" name="Group 25"/>
          <p:cNvGrpSpPr/>
          <p:nvPr/>
        </p:nvGrpSpPr>
        <p:grpSpPr>
          <a:xfrm>
            <a:off x="29805480" y="5218920"/>
            <a:ext cx="13170960" cy="24237000"/>
            <a:chOff x="29805480" y="5218920"/>
            <a:chExt cx="13170960" cy="24237000"/>
          </a:xfrm>
        </p:grpSpPr>
        <p:sp>
          <p:nvSpPr>
            <p:cNvPr id="53" name="TextBox 10"/>
            <p:cNvSpPr/>
            <p:nvPr/>
          </p:nvSpPr>
          <p:spPr>
            <a:xfrm>
              <a:off x="29805480" y="5218920"/>
              <a:ext cx="9779400" cy="130860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8000" spc="-1" strike="noStrike">
                  <a:solidFill>
                    <a:srgbClr val="000000"/>
                  </a:solidFill>
                  <a:latin typeface="Calibri"/>
                </a:rPr>
                <a:t>Heading 4</a:t>
              </a:r>
              <a:endParaRPr b="0" lang="en-US" sz="8000" spc="-1" strike="noStrike">
                <a:latin typeface="Arial"/>
              </a:endParaRPr>
            </a:p>
          </p:txBody>
        </p:sp>
        <p:sp>
          <p:nvSpPr>
            <p:cNvPr id="54" name="Rectangle 16"/>
            <p:cNvSpPr/>
            <p:nvPr/>
          </p:nvSpPr>
          <p:spPr>
            <a:xfrm>
              <a:off x="29805480" y="7982280"/>
              <a:ext cx="13170960" cy="214736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5200" spc="-1" strike="noStrike">
                  <a:solidFill>
                    <a:srgbClr val="000000"/>
                  </a:solidFill>
                  <a:latin typeface="Calibri"/>
                </a:rPr>
                <a:t>Vivamus consectetur velit quis varius mattis. Donec sit amet porttitor purus. Orci varius natoque penatibus et magnis dis parturient montes, nascetur ridiculus mus. Suspendisse lacus turpis, feugiat sed convallis ut, placerat vitae nunc. Cras eu vestibulum nisl. Sed posuere vehicula diam sed luctus. Vestibulum efficitur magna vel nulla pharetra tincidunt. Nullam ullamcorper arcu venenatis suscipit sagittis.</a:t>
              </a:r>
              <a:endParaRPr b="0" lang="en-US" sz="5200" spc="-1" strike="noStrike">
                <a:latin typeface="Arial"/>
              </a:endParaRPr>
            </a:p>
            <a:p>
              <a:pPr>
                <a:lnSpc>
                  <a:spcPct val="100000"/>
                </a:lnSpc>
                <a:buNone/>
              </a:pPr>
              <a:endParaRPr b="0" lang="en-US" sz="5200" spc="-1" strike="noStrike">
                <a:latin typeface="Arial"/>
              </a:endParaRPr>
            </a:p>
            <a:p>
              <a:pPr>
                <a:lnSpc>
                  <a:spcPct val="100000"/>
                </a:lnSpc>
                <a:buNone/>
              </a:pPr>
              <a:r>
                <a:rPr b="0" lang="en-US" sz="5200" spc="-1" strike="noStrike">
                  <a:solidFill>
                    <a:srgbClr val="000000"/>
                  </a:solidFill>
                  <a:latin typeface="Calibri"/>
                </a:rPr>
                <a:t>Aliquam sit amet arcu pretium turpis ultrices feugiat non eget dolor. Vivamus tempus orci non magna placerat, nec ornare sapien posuere. Vivamus rhoncus, risus id congue bibendum, ex massa laoreet tortor, at vestibulum odio dui pretium quam. </a:t>
              </a:r>
              <a:endParaRPr b="0" lang="en-US" sz="5200" spc="-1" strike="noStrike">
                <a:latin typeface="Arial"/>
              </a:endParaRPr>
            </a:p>
            <a:p>
              <a:pPr>
                <a:lnSpc>
                  <a:spcPct val="100000"/>
                </a:lnSpc>
                <a:buNone/>
              </a:pPr>
              <a:endParaRPr b="0" lang="en-US" sz="5200" spc="-1" strike="noStrike">
                <a:latin typeface="Arial"/>
              </a:endParaRPr>
            </a:p>
            <a:p>
              <a:pPr>
                <a:lnSpc>
                  <a:spcPct val="100000"/>
                </a:lnSpc>
                <a:buNone/>
              </a:pPr>
              <a:r>
                <a:rPr b="0" lang="en-US" sz="5200" spc="-1" strike="noStrike">
                  <a:solidFill>
                    <a:srgbClr val="000000"/>
                  </a:solidFill>
                  <a:latin typeface="Calibri"/>
                </a:rPr>
                <a:t>Donec at semper libero, at dignissim justo. Maecenas tempus leo quis velit malesuada porttitor. Praesent et rhoncus sem. Aliquam a dapibus risus. Vivamus leo dui, laoreet sit amet ipsum eu, ultrices dapibus odio.</a:t>
              </a:r>
              <a:endParaRPr b="0" lang="en-US" sz="5200" spc="-1" strike="noStrike">
                <a:latin typeface="Arial"/>
              </a:endParaRPr>
            </a:p>
          </p:txBody>
        </p:sp>
      </p:grpSp>
      <p:grpSp>
        <p:nvGrpSpPr>
          <p:cNvPr id="55" name="Group 24"/>
          <p:cNvGrpSpPr/>
          <p:nvPr/>
        </p:nvGrpSpPr>
        <p:grpSpPr>
          <a:xfrm>
            <a:off x="14687640" y="4343400"/>
            <a:ext cx="14687280" cy="16622280"/>
            <a:chOff x="14687640" y="4343400"/>
            <a:chExt cx="14687280" cy="16622280"/>
          </a:xfrm>
        </p:grpSpPr>
        <p:sp>
          <p:nvSpPr>
            <p:cNvPr id="56" name="Rectangle 4"/>
            <p:cNvSpPr/>
            <p:nvPr/>
          </p:nvSpPr>
          <p:spPr>
            <a:xfrm>
              <a:off x="14687640" y="4343400"/>
              <a:ext cx="14687280" cy="1662228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p:style>
        </p:sp>
        <p:sp>
          <p:nvSpPr>
            <p:cNvPr id="57" name="TextBox 8"/>
            <p:cNvSpPr/>
            <p:nvPr/>
          </p:nvSpPr>
          <p:spPr>
            <a:xfrm>
              <a:off x="15401880" y="5137920"/>
              <a:ext cx="13258440" cy="13086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0" lang="en-US" sz="8000" spc="-1" strike="noStrike">
                  <a:solidFill>
                    <a:srgbClr val="000000"/>
                  </a:solidFill>
                  <a:latin typeface="Calibri"/>
                </a:rPr>
                <a:t>Heading 3</a:t>
              </a:r>
              <a:endParaRPr b="0" lang="en-US" sz="8000" spc="-1" strike="noStrike">
                <a:latin typeface="Arial"/>
              </a:endParaRPr>
            </a:p>
          </p:txBody>
        </p:sp>
        <p:graphicFrame>
          <p:nvGraphicFramePr>
            <p:cNvPr id="58" name="Chart 17"/>
            <p:cNvGraphicFramePr/>
            <p:nvPr/>
          </p:nvGraphicFramePr>
          <p:xfrm>
            <a:off x="16211520" y="7982280"/>
            <a:ext cx="11639160" cy="11269080"/>
          </p:xfrm>
          <a:graphic>
            <a:graphicData uri="http://schemas.openxmlformats.org/drawingml/2006/chart">
              <c:chart xmlns:c="http://schemas.openxmlformats.org/drawingml/2006/chart" xmlns:r="http://schemas.openxmlformats.org/officeDocument/2006/relationships" r:id="rId1"/>
            </a:graphicData>
          </a:graphic>
        </p:graphicFrame>
      </p:grpSp>
      <p:sp>
        <p:nvSpPr>
          <p:cNvPr id="59" name="TextBox 18"/>
          <p:cNvSpPr/>
          <p:nvPr/>
        </p:nvSpPr>
        <p:spPr>
          <a:xfrm>
            <a:off x="0" y="214920"/>
            <a:ext cx="42976440" cy="338112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0" lang="en-US" sz="12000" spc="-1" strike="noStrike">
                <a:solidFill>
                  <a:srgbClr val="000000"/>
                </a:solidFill>
                <a:latin typeface="Calibri"/>
              </a:rPr>
              <a:t>Title of Poster</a:t>
            </a:r>
            <a:r>
              <a:rPr b="0" lang="en-US" sz="9600" spc="-1" strike="noStrike">
                <a:solidFill>
                  <a:srgbClr val="000000"/>
                </a:solidFill>
                <a:latin typeface="Calibri"/>
              </a:rPr>
              <a:t> </a:t>
            </a:r>
            <a:endParaRPr b="0" lang="en-US" sz="9600" spc="-1" strike="noStrike">
              <a:latin typeface="Arial"/>
            </a:endParaRPr>
          </a:p>
          <a:p>
            <a:pPr algn="ctr">
              <a:lnSpc>
                <a:spcPct val="100000"/>
              </a:lnSpc>
              <a:buNone/>
            </a:pPr>
            <a:r>
              <a:rPr b="0" lang="en-US" sz="9600" spc="-1" strike="noStrike">
                <a:solidFill>
                  <a:srgbClr val="000000"/>
                </a:solidFill>
                <a:latin typeface="Calibri"/>
              </a:rPr>
              <a:t>Your Name</a:t>
            </a:r>
            <a:endParaRPr b="0" lang="en-US" sz="9600" spc="-1" strike="noStrike">
              <a:latin typeface="Arial"/>
            </a:endParaRPr>
          </a:p>
        </p:txBody>
      </p:sp>
      <p:sp>
        <p:nvSpPr>
          <p:cNvPr id="60" name="TextBox 19"/>
          <p:cNvSpPr/>
          <p:nvPr/>
        </p:nvSpPr>
        <p:spPr>
          <a:xfrm>
            <a:off x="30403800" y="27182520"/>
            <a:ext cx="10440000" cy="478188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en-US" sz="4400" spc="-1" strike="noStrike">
                <a:solidFill>
                  <a:srgbClr val="000000"/>
                </a:solidFill>
                <a:latin typeface="Calibri"/>
              </a:rPr>
              <a:t>References</a:t>
            </a:r>
            <a:endParaRPr b="0" lang="en-US" sz="4400" spc="-1" strike="noStrike">
              <a:latin typeface="Arial"/>
            </a:endParaRPr>
          </a:p>
          <a:p>
            <a:pPr>
              <a:lnSpc>
                <a:spcPct val="100000"/>
              </a:lnSpc>
              <a:buNone/>
            </a:pPr>
            <a:endParaRPr b="0" lang="en-US" sz="4400" spc="-1" strike="noStrike">
              <a:latin typeface="Arial"/>
            </a:endParaRPr>
          </a:p>
          <a:p>
            <a:pPr marL="571680" indent="-571680">
              <a:lnSpc>
                <a:spcPct val="100000"/>
              </a:lnSpc>
              <a:buClr>
                <a:srgbClr val="000000"/>
              </a:buClr>
              <a:buFont typeface="Arial"/>
              <a:buChar char="•"/>
            </a:pPr>
            <a:r>
              <a:rPr b="0" lang="en-US" sz="4400" spc="-1" strike="noStrike">
                <a:solidFill>
                  <a:srgbClr val="000000"/>
                </a:solidFill>
                <a:latin typeface="Calibri"/>
              </a:rPr>
              <a:t>Reference one</a:t>
            </a:r>
            <a:endParaRPr b="0" lang="en-US" sz="4400" spc="-1" strike="noStrike">
              <a:latin typeface="Arial"/>
            </a:endParaRPr>
          </a:p>
          <a:p>
            <a:pPr marL="571680" indent="-571680">
              <a:lnSpc>
                <a:spcPct val="100000"/>
              </a:lnSpc>
              <a:buClr>
                <a:srgbClr val="000000"/>
              </a:buClr>
              <a:buFont typeface="Arial"/>
              <a:buChar char="•"/>
            </a:pPr>
            <a:r>
              <a:rPr b="0" lang="en-US" sz="4400" spc="-1" strike="noStrike">
                <a:solidFill>
                  <a:srgbClr val="000000"/>
                </a:solidFill>
                <a:latin typeface="Calibri"/>
              </a:rPr>
              <a:t>Reference two</a:t>
            </a:r>
            <a:endParaRPr b="0" lang="en-US" sz="4400" spc="-1" strike="noStrike">
              <a:latin typeface="Arial"/>
            </a:endParaRPr>
          </a:p>
          <a:p>
            <a:pPr marL="571680" indent="-571680">
              <a:lnSpc>
                <a:spcPct val="100000"/>
              </a:lnSpc>
              <a:buClr>
                <a:srgbClr val="000000"/>
              </a:buClr>
              <a:buFont typeface="Arial"/>
              <a:buChar char="•"/>
            </a:pPr>
            <a:r>
              <a:rPr b="0" lang="en-US" sz="4400" spc="-1" strike="noStrike">
                <a:solidFill>
                  <a:srgbClr val="000000"/>
                </a:solidFill>
                <a:latin typeface="Calibri"/>
              </a:rPr>
              <a:t>Reference three</a:t>
            </a:r>
            <a:endParaRPr b="0" lang="en-US" sz="4400" spc="-1" strike="noStrike">
              <a:latin typeface="Arial"/>
            </a:endParaRPr>
          </a:p>
          <a:p>
            <a:pPr marL="571680" indent="-571680">
              <a:lnSpc>
                <a:spcPct val="100000"/>
              </a:lnSpc>
              <a:buClr>
                <a:srgbClr val="000000"/>
              </a:buClr>
              <a:buFont typeface="Arial"/>
              <a:buChar char="•"/>
            </a:pPr>
            <a:r>
              <a:rPr b="0" lang="en-US" sz="4400" spc="-1" strike="noStrike">
                <a:solidFill>
                  <a:srgbClr val="000000"/>
                </a:solidFill>
                <a:latin typeface="Calibri"/>
              </a:rPr>
              <a:t>Reference four</a:t>
            </a:r>
            <a:endParaRPr b="0" lang="en-US" sz="4400" spc="-1" strike="noStrike">
              <a:latin typeface="Arial"/>
            </a:endParaRPr>
          </a:p>
          <a:p>
            <a:pPr marL="571680" indent="-571680">
              <a:lnSpc>
                <a:spcPct val="100000"/>
              </a:lnSpc>
              <a:buClr>
                <a:srgbClr val="000000"/>
              </a:buClr>
              <a:buFont typeface="Arial"/>
              <a:buChar char="•"/>
            </a:pPr>
            <a:r>
              <a:rPr b="0" lang="en-US" sz="4400" spc="-1" strike="noStrike">
                <a:solidFill>
                  <a:srgbClr val="000000"/>
                </a:solidFill>
                <a:latin typeface="Calibri"/>
              </a:rPr>
              <a:t>Reference five</a:t>
            </a:r>
            <a:endParaRPr b="0" lang="en-US" sz="4400" spc="-1" strike="noStrike">
              <a:latin typeface="Arial"/>
            </a:endParaRPr>
          </a:p>
        </p:txBody>
      </p:sp>
      <p:sp>
        <p:nvSpPr>
          <p:cNvPr id="61" name="Rectangle 26"/>
          <p:cNvSpPr/>
          <p:nvPr/>
        </p:nvSpPr>
        <p:spPr>
          <a:xfrm>
            <a:off x="29805480" y="6742800"/>
            <a:ext cx="13572720" cy="52416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Office Theme</Template>
  <TotalTime>15</TotalTime>
  <Application>LibreOffice/7.3.7.2$Linux_X86_64 LibreOffice_project/30$Build-2</Application>
  <AppVersion>15.0000</AppVersion>
  <Words>393</Words>
  <Paragraphs>36</Paragraphs>
  <Company>UNC Chapel Hill</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2019-05-10T16:12:39Z</dcterms:created>
  <dc:creator>Delaney, Shannon Marie</dc:creator>
  <dc:description/>
  <dc:language>en-US</dc:language>
  <cp:lastModifiedBy/>
  <dcterms:modified xsi:type="dcterms:W3CDTF">2025-03-17T06:58:57Z</dcterms:modified>
  <cp:revision>3</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Custom</vt:lpwstr>
  </property>
  <property fmtid="{D5CDD505-2E9C-101B-9397-08002B2CF9AE}" pid="3" name="Slides">
    <vt:i4>1</vt:i4>
  </property>
</Properties>
</file>